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5" r:id="rId1"/>
  </p:sldMasterIdLst>
  <p:notesMasterIdLst>
    <p:notesMasterId r:id="rId33"/>
  </p:notesMasterIdLst>
  <p:sldIdLst>
    <p:sldId id="280" r:id="rId2"/>
    <p:sldId id="284" r:id="rId3"/>
    <p:sldId id="286" r:id="rId4"/>
    <p:sldId id="285" r:id="rId5"/>
    <p:sldId id="287" r:id="rId6"/>
    <p:sldId id="281" r:id="rId7"/>
    <p:sldId id="282" r:id="rId8"/>
    <p:sldId id="283" r:id="rId9"/>
    <p:sldId id="256" r:id="rId10"/>
    <p:sldId id="279"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88" r:id="rId31"/>
    <p:sldId id="277" r:id="rId3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38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1124744" y="4343400"/>
            <a:ext cx="4608512"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5" name="Shape 5"/>
          <p:cNvSpPr txBox="1">
            <a:spLocks noGrp="1"/>
          </p:cNvSpPr>
          <p:nvPr>
            <p:ph type="sldNum" idx="12"/>
          </p:nvPr>
        </p:nvSpPr>
        <p:spPr>
          <a:xfrm>
            <a:off x="6022876" y="8686800"/>
            <a:ext cx="835124"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b="0" i="0" u="none" strike="noStrike" cap="none">
                <a:solidFill>
                  <a:schemeClr val="dk1"/>
                </a:solidFill>
                <a:latin typeface="Arial"/>
                <a:ea typeface="Arial"/>
                <a:cs typeface="Arial"/>
                <a:sym typeface="Arial"/>
              </a:rPr>
              <a:t>‹#›</a:t>
            </a:fld>
            <a:endParaRPr lang="en-GB"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8561673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Unit 1 and Unit 2, onscreen tests are available on demand starting from January 2018. These tests use a range of question types, including examiner-marked. As tests have a full marking process, results for individual learners will be released once the process is complete and the time to results issue will vary. Learners must be prepared for external assessment by the time they undertake it. In preparing learners for assessment you will want to take account of required learning time, the relationship with any other external assessments and opportunities for resits. Learners who take an external assessment and who do not perform as expected may have one further opportunity using a later external assessment. Learners cannot take a further assessment until they have a result from the first assessment. Learners who attempt an external assessment twice will have the better of the grades achieved used in the final grade calculation for the qualification.</a:t>
            </a:r>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7</a:t>
            </a:fld>
            <a:endParaRPr lang="en-GB" dirty="0"/>
          </a:p>
        </p:txBody>
      </p:sp>
    </p:spTree>
    <p:extLst>
      <p:ext uri="{BB962C8B-B14F-4D97-AF65-F5344CB8AC3E}">
        <p14:creationId xmlns:p14="http://schemas.microsoft.com/office/powerpoint/2010/main" val="3055726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7044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6252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269" name="Shape 2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8088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277" name="Shape 2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697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284" name="Shape 2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0319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292" name="Shape 2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7808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300" name="Shape 3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7115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308" name="Shape 3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8307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316" name="Shape 3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1819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324" name="Shape 3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3863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8</a:t>
            </a:fld>
            <a:endParaRPr lang="en-GB" dirty="0"/>
          </a:p>
        </p:txBody>
      </p:sp>
    </p:spTree>
    <p:extLst>
      <p:ext uri="{BB962C8B-B14F-4D97-AF65-F5344CB8AC3E}">
        <p14:creationId xmlns:p14="http://schemas.microsoft.com/office/powerpoint/2010/main" val="2301245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331" name="Shape 3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0600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338" name="Shape 3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1353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345" name="Shape 3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71665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361" name="Shape 3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2817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5043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7955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987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211" name="Shape 2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3573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6968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229" name="Shape 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0340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238" name="Shape 2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0784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Option2">
    <p:bg>
      <p:bgPr>
        <a:solidFill>
          <a:schemeClr val="lt1"/>
        </a:solidFill>
        <a:effectLst/>
      </p:bgPr>
    </p:bg>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447675" y="1681200"/>
            <a:ext cx="3733800" cy="2063261"/>
          </a:xfrm>
          <a:prstGeom prst="rect">
            <a:avLst/>
          </a:prstGeom>
          <a:noFill/>
          <a:ln>
            <a:noFill/>
          </a:ln>
        </p:spPr>
        <p:txBody>
          <a:bodyPr lIns="91425" tIns="91425" rIns="91425" bIns="91425" anchor="t" anchorCtr="0"/>
          <a:lstStyle>
            <a:lvl1pPr marL="0" marR="0" lvl="0" indent="0" algn="l" rtl="0">
              <a:lnSpc>
                <a:spcPct val="116666"/>
              </a:lnSpc>
              <a:spcBef>
                <a:spcPts val="0"/>
              </a:spcBef>
              <a:buClr>
                <a:schemeClr val="lt2"/>
              </a:buClr>
              <a:buFont typeface="Times New Roman"/>
              <a:buNone/>
              <a:defRPr sz="3600" b="1" i="0" u="none" strike="noStrike" cap="none">
                <a:solidFill>
                  <a:schemeClr val="lt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 name="Shape 14"/>
          <p:cNvSpPr txBox="1">
            <a:spLocks noGrp="1"/>
          </p:cNvSpPr>
          <p:nvPr>
            <p:ph type="subTitle" idx="1"/>
          </p:nvPr>
        </p:nvSpPr>
        <p:spPr>
          <a:xfrm>
            <a:off x="446400" y="4057200"/>
            <a:ext cx="3444109" cy="1130790"/>
          </a:xfrm>
          <a:prstGeom prst="rect">
            <a:avLst/>
          </a:prstGeom>
          <a:noFill/>
          <a:ln>
            <a:noFill/>
          </a:ln>
        </p:spPr>
        <p:txBody>
          <a:bodyPr lIns="91425" tIns="91425" rIns="91425" bIns="91425" anchor="t" anchorCtr="0"/>
          <a:lstStyle>
            <a:lvl1pPr marL="0" marR="0" lvl="0" indent="0" algn="l" rtl="0">
              <a:lnSpc>
                <a:spcPct val="133333"/>
              </a:lnSpc>
              <a:spcBef>
                <a:spcPts val="0"/>
              </a:spcBef>
              <a:spcAft>
                <a:spcPts val="0"/>
              </a:spcAft>
              <a:buClr>
                <a:schemeClr val="lt2"/>
              </a:buClr>
              <a:buFont typeface="Arial"/>
              <a:buNone/>
              <a:defRPr sz="1800" b="0" i="0" u="none" strike="noStrike" cap="none">
                <a:solidFill>
                  <a:schemeClr val="lt2"/>
                </a:solidFill>
                <a:latin typeface="Arial"/>
                <a:ea typeface="Arial"/>
                <a:cs typeface="Arial"/>
                <a:sym typeface="Arial"/>
              </a:defRPr>
            </a:lvl1pPr>
            <a:lvl2pPr marL="457200" marR="0" lvl="1" indent="0" algn="ctr" rtl="0">
              <a:lnSpc>
                <a:spcPct val="118750"/>
              </a:lnSpc>
              <a:spcBef>
                <a:spcPts val="0"/>
              </a:spcBef>
              <a:spcAft>
                <a:spcPts val="0"/>
              </a:spcAft>
              <a:buClr>
                <a:schemeClr val="lt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18750"/>
              </a:lnSpc>
              <a:spcBef>
                <a:spcPts val="0"/>
              </a:spcBef>
              <a:spcAft>
                <a:spcPts val="0"/>
              </a:spcAft>
              <a:buClr>
                <a:schemeClr val="accent4"/>
              </a:buClr>
              <a:buFont typeface="Arial"/>
              <a:buNone/>
              <a:defRPr sz="1600" b="0" i="0" u="none" strike="noStrike" cap="none">
                <a:solidFill>
                  <a:srgbClr val="888888"/>
                </a:solidFill>
                <a:latin typeface="Arial"/>
                <a:ea typeface="Arial"/>
                <a:cs typeface="Arial"/>
                <a:sym typeface="Arial"/>
              </a:defRPr>
            </a:lvl3pPr>
            <a:lvl4pPr marL="1371600" marR="0" lvl="3" indent="0" algn="ctr" rtl="0">
              <a:lnSpc>
                <a:spcPct val="125000"/>
              </a:lnSpc>
              <a:spcBef>
                <a:spcPts val="0"/>
              </a:spcBef>
              <a:spcAft>
                <a:spcPts val="850"/>
              </a:spcAft>
              <a:buClr>
                <a:schemeClr val="dk1"/>
              </a:buClr>
              <a:buFont typeface="Arial"/>
              <a:buNone/>
              <a:defRPr sz="1200" b="0" i="0" u="none" strike="noStrike" cap="none">
                <a:solidFill>
                  <a:srgbClr val="888888"/>
                </a:solidFill>
                <a:latin typeface="Arial"/>
                <a:ea typeface="Arial"/>
                <a:cs typeface="Arial"/>
                <a:sym typeface="Arial"/>
              </a:defRPr>
            </a:lvl4pPr>
            <a:lvl5pPr marL="1828800" marR="0" lvl="4" indent="0" algn="ctr" rtl="0">
              <a:spcBef>
                <a:spcPts val="360"/>
              </a:spcBef>
              <a:buClr>
                <a:srgbClr val="888888"/>
              </a:buClr>
              <a:buFont typeface="Arial"/>
              <a:buNone/>
              <a:defRPr sz="18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15" name="Shape 15"/>
          <p:cNvSpPr txBox="1">
            <a:spLocks noGrp="1"/>
          </p:cNvSpPr>
          <p:nvPr>
            <p:ph type="body" idx="2"/>
          </p:nvPr>
        </p:nvSpPr>
        <p:spPr>
          <a:xfrm>
            <a:off x="444522" y="6265862"/>
            <a:ext cx="3965553" cy="285750"/>
          </a:xfrm>
          <a:prstGeom prst="rect">
            <a:avLst/>
          </a:prstGeom>
          <a:noFill/>
          <a:ln>
            <a:noFill/>
          </a:ln>
        </p:spPr>
        <p:txBody>
          <a:bodyPr lIns="91425" tIns="91425" rIns="91425" bIns="91425" anchor="t" anchorCtr="0"/>
          <a:lstStyle>
            <a:lvl1pPr marL="0" marR="0" lvl="0" indent="0" algn="l" rtl="0">
              <a:lnSpc>
                <a:spcPct val="122222"/>
              </a:lnSpc>
              <a:spcBef>
                <a:spcPts val="0"/>
              </a:spcBef>
              <a:spcAft>
                <a:spcPts val="0"/>
              </a:spcAft>
              <a:buClr>
                <a:schemeClr val="lt2"/>
              </a:buClr>
              <a:buFont typeface="Arial"/>
              <a:buNone/>
              <a:defRPr sz="18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 name="Shape 16"/>
          <p:cNvSpPr>
            <a:spLocks noGrp="1"/>
          </p:cNvSpPr>
          <p:nvPr>
            <p:ph type="pic" idx="3"/>
          </p:nvPr>
        </p:nvSpPr>
        <p:spPr>
          <a:xfrm>
            <a:off x="4581523" y="0"/>
            <a:ext cx="4562475" cy="6858000"/>
          </a:xfrm>
          <a:prstGeom prst="rect">
            <a:avLst/>
          </a:prstGeom>
          <a:solidFill>
            <a:srgbClr val="BBBBBB"/>
          </a:solidFill>
          <a:ln>
            <a:noFill/>
          </a:ln>
        </p:spPr>
        <p:txBody>
          <a:bodyPr lIns="91425" tIns="91425" rIns="91425" bIns="91425" anchor="t" anchorCtr="0"/>
          <a:lstStyle>
            <a:lvl1pPr marL="0" marR="0" lvl="0" indent="0" algn="ctr" rtl="0">
              <a:lnSpc>
                <a:spcPct val="172727"/>
              </a:lnSpc>
              <a:spcBef>
                <a:spcPts val="0"/>
              </a:spcBef>
              <a:spcAft>
                <a:spcPts val="0"/>
              </a:spcAft>
              <a:buClr>
                <a:schemeClr val="dk1"/>
              </a:buClr>
              <a:buFont typeface="Arial"/>
              <a:buNone/>
              <a:defRPr sz="11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7" name="Shape 17"/>
          <p:cNvPicPr preferRelativeResize="0"/>
          <p:nvPr/>
        </p:nvPicPr>
        <p:blipFill rotWithShape="1">
          <a:blip r:embed="rId2">
            <a:alphaModFix/>
          </a:blip>
          <a:srcRect/>
          <a:stretch/>
        </p:blipFill>
        <p:spPr>
          <a:xfrm>
            <a:off x="460375" y="409107"/>
            <a:ext cx="1144799" cy="8110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Statement and Image Option2">
    <p:bg>
      <p:bgPr>
        <a:solidFill>
          <a:schemeClr val="lt1"/>
        </a:solidFill>
        <a:effectLst/>
      </p:bgPr>
    </p:bg>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540000" y="418050"/>
            <a:ext cx="4470149" cy="1144957"/>
          </a:xfrm>
          <a:prstGeom prst="rect">
            <a:avLst/>
          </a:prstGeom>
          <a:noFill/>
          <a:ln>
            <a:noFill/>
          </a:ln>
        </p:spPr>
        <p:txBody>
          <a:bodyPr lIns="91425" tIns="91425" rIns="91425" bIns="91425" anchor="t" anchorCtr="0"/>
          <a:lstStyle>
            <a:lvl1pPr marL="0" marR="0" lvl="0" indent="0" algn="l" rtl="0">
              <a:lnSpc>
                <a:spcPct val="117647"/>
              </a:lnSpc>
              <a:spcBef>
                <a:spcPts val="0"/>
              </a:spcBef>
              <a:buClr>
                <a:schemeClr val="lt2"/>
              </a:buClr>
              <a:buFont typeface="Times New Roman"/>
              <a:buNone/>
              <a:defRPr sz="3400" b="1" i="0" u="none" strike="noStrike" cap="none">
                <a:solidFill>
                  <a:schemeClr val="lt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7" name="Shape 57"/>
          <p:cNvSpPr txBox="1">
            <a:spLocks noGrp="1"/>
          </p:cNvSpPr>
          <p:nvPr>
            <p:ph type="body" idx="1"/>
          </p:nvPr>
        </p:nvSpPr>
        <p:spPr>
          <a:xfrm>
            <a:off x="540000" y="1695449"/>
            <a:ext cx="4511674" cy="3124200"/>
          </a:xfrm>
          <a:prstGeom prst="rect">
            <a:avLst/>
          </a:prstGeom>
          <a:noFill/>
          <a:ln>
            <a:noFill/>
          </a:ln>
        </p:spPr>
        <p:txBody>
          <a:bodyPr lIns="91425" tIns="91425" rIns="91425" bIns="91425" anchor="t" anchorCtr="0"/>
          <a:lstStyle>
            <a:lvl1pPr marL="0" marR="0" lvl="0" indent="0" algn="l" rtl="0">
              <a:lnSpc>
                <a:spcPct val="118750"/>
              </a:lnSpc>
              <a:spcBef>
                <a:spcPts val="0"/>
              </a:spcBef>
              <a:spcAft>
                <a:spcPts val="0"/>
              </a:spcAft>
              <a:buClr>
                <a:schemeClr val="dk1"/>
              </a:buClr>
              <a:buFont typeface="Arial"/>
              <a:buNone/>
              <a:defRPr sz="1600" b="0" i="0" u="none" strike="noStrike" cap="none">
                <a:solidFill>
                  <a:srgbClr val="000000"/>
                </a:solidFill>
                <a:latin typeface="Arial"/>
                <a:ea typeface="Arial"/>
                <a:cs typeface="Arial"/>
                <a:sym typeface="Arial"/>
              </a:defRPr>
            </a:lvl1pPr>
            <a:lvl2pPr marL="0" marR="0" lvl="1" indent="0" algn="l" rtl="0">
              <a:lnSpc>
                <a:spcPct val="133333"/>
              </a:lnSpc>
              <a:spcBef>
                <a:spcPts val="1701"/>
              </a:spcBef>
              <a:spcAft>
                <a:spcPts val="0"/>
              </a:spcAft>
              <a:buClr>
                <a:schemeClr val="lt2"/>
              </a:buClr>
              <a:buFont typeface="Arial"/>
              <a:buNone/>
              <a:defRPr sz="1200" b="0" i="1" u="none" strike="noStrike" cap="none">
                <a:solidFill>
                  <a:srgbClr val="000000"/>
                </a:solidFill>
                <a:latin typeface="Arial"/>
                <a:ea typeface="Arial"/>
                <a:cs typeface="Arial"/>
                <a:sym typeface="Arial"/>
              </a:defRPr>
            </a:lvl2pPr>
            <a:lvl3pPr marL="658800" marR="0" lvl="2" indent="-163500"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 name="Shape 58"/>
          <p:cNvSpPr>
            <a:spLocks noGrp="1"/>
          </p:cNvSpPr>
          <p:nvPr>
            <p:ph type="pic" idx="2"/>
          </p:nvPr>
        </p:nvSpPr>
        <p:spPr>
          <a:xfrm>
            <a:off x="5876925" y="0"/>
            <a:ext cx="3267075" cy="6858000"/>
          </a:xfrm>
          <a:prstGeom prst="rect">
            <a:avLst/>
          </a:prstGeom>
          <a:solidFill>
            <a:srgbClr val="BBBBBB"/>
          </a:solidFill>
          <a:ln>
            <a:noFill/>
          </a:ln>
        </p:spPr>
        <p:txBody>
          <a:bodyPr lIns="91425" tIns="91425" rIns="91425" bIns="91425" anchor="t" anchorCtr="0"/>
          <a:lstStyle>
            <a:lvl1pPr marL="0" marR="0" lvl="0" indent="0" algn="ctr" rtl="0">
              <a:lnSpc>
                <a:spcPct val="172727"/>
              </a:lnSpc>
              <a:spcBef>
                <a:spcPts val="0"/>
              </a:spcBef>
              <a:spcAft>
                <a:spcPts val="0"/>
              </a:spcAft>
              <a:buClr>
                <a:schemeClr val="dk1"/>
              </a:buClr>
              <a:buFont typeface="Arial"/>
              <a:buNone/>
              <a:defRPr sz="11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59" name="Shape 59"/>
          <p:cNvPicPr preferRelativeResize="0"/>
          <p:nvPr/>
        </p:nvPicPr>
        <p:blipFill rotWithShape="1">
          <a:blip r:embed="rId2">
            <a:alphaModFix/>
          </a:blip>
          <a:srcRect/>
          <a:stretch/>
        </p:blipFill>
        <p:spPr>
          <a:xfrm>
            <a:off x="500410" y="6376789"/>
            <a:ext cx="917999" cy="27991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Statement and Image Option3">
    <p:bg>
      <p:bgPr>
        <a:solidFill>
          <a:srgbClr val="FFFFFF"/>
        </a:solidFill>
        <a:effectLst/>
      </p:bgPr>
    </p:bg>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539999" y="418050"/>
            <a:ext cx="3681163" cy="1144957"/>
          </a:xfrm>
          <a:prstGeom prst="rect">
            <a:avLst/>
          </a:prstGeom>
          <a:noFill/>
          <a:ln>
            <a:noFill/>
          </a:ln>
        </p:spPr>
        <p:txBody>
          <a:bodyPr lIns="91425" tIns="91425" rIns="91425" bIns="91425" anchor="t" anchorCtr="0"/>
          <a:lstStyle>
            <a:lvl1pPr marL="0" marR="0" lvl="0" indent="0" algn="l" rtl="0">
              <a:lnSpc>
                <a:spcPct val="117647"/>
              </a:lnSpc>
              <a:spcBef>
                <a:spcPts val="0"/>
              </a:spcBef>
              <a:buClr>
                <a:schemeClr val="dk2"/>
              </a:buClr>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2" name="Shape 62"/>
          <p:cNvSpPr txBox="1">
            <a:spLocks noGrp="1"/>
          </p:cNvSpPr>
          <p:nvPr>
            <p:ph type="body" idx="1"/>
          </p:nvPr>
        </p:nvSpPr>
        <p:spPr>
          <a:xfrm>
            <a:off x="539999" y="1695449"/>
            <a:ext cx="3681163" cy="3124200"/>
          </a:xfrm>
          <a:prstGeom prst="rect">
            <a:avLst/>
          </a:prstGeom>
          <a:noFill/>
          <a:ln>
            <a:noFill/>
          </a:ln>
        </p:spPr>
        <p:txBody>
          <a:bodyPr lIns="91425" tIns="91425" rIns="91425" bIns="91425" anchor="t" anchorCtr="0"/>
          <a:lstStyle>
            <a:lvl1pPr marL="0" marR="0" lvl="0" indent="0" algn="l" rtl="0">
              <a:lnSpc>
                <a:spcPct val="118750"/>
              </a:lnSpc>
              <a:spcBef>
                <a:spcPts val="0"/>
              </a:spcBef>
              <a:spcAft>
                <a:spcPts val="0"/>
              </a:spcAft>
              <a:buClr>
                <a:schemeClr val="dk1"/>
              </a:buClr>
              <a:buFont typeface="Arial"/>
              <a:buNone/>
              <a:defRPr sz="1600" b="0" i="0" u="none" strike="noStrike" cap="none">
                <a:solidFill>
                  <a:srgbClr val="000000"/>
                </a:solidFill>
                <a:latin typeface="Arial"/>
                <a:ea typeface="Arial"/>
                <a:cs typeface="Arial"/>
                <a:sym typeface="Arial"/>
              </a:defRPr>
            </a:lvl1pPr>
            <a:lvl2pPr marL="0" marR="0" lvl="1" indent="0" algn="l" rtl="0">
              <a:lnSpc>
                <a:spcPct val="133333"/>
              </a:lnSpc>
              <a:spcBef>
                <a:spcPts val="1701"/>
              </a:spcBef>
              <a:spcAft>
                <a:spcPts val="0"/>
              </a:spcAft>
              <a:buClr>
                <a:schemeClr val="lt2"/>
              </a:buClr>
              <a:buFont typeface="Arial"/>
              <a:buNone/>
              <a:defRPr sz="1200" b="0" i="1" u="none" strike="noStrike" cap="none">
                <a:solidFill>
                  <a:srgbClr val="000000"/>
                </a:solidFill>
                <a:latin typeface="Arial"/>
                <a:ea typeface="Arial"/>
                <a:cs typeface="Arial"/>
                <a:sym typeface="Arial"/>
              </a:defRPr>
            </a:lvl2pPr>
            <a:lvl3pPr marL="658800" marR="0" lvl="2" indent="-163500"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 name="Shape 63"/>
          <p:cNvSpPr>
            <a:spLocks noGrp="1"/>
          </p:cNvSpPr>
          <p:nvPr>
            <p:ph type="pic" idx="2"/>
          </p:nvPr>
        </p:nvSpPr>
        <p:spPr>
          <a:xfrm>
            <a:off x="4581525" y="0"/>
            <a:ext cx="4562475" cy="6858000"/>
          </a:xfrm>
          <a:prstGeom prst="rect">
            <a:avLst/>
          </a:prstGeom>
          <a:solidFill>
            <a:srgbClr val="BBBBBB"/>
          </a:solidFill>
          <a:ln>
            <a:noFill/>
          </a:ln>
        </p:spPr>
        <p:txBody>
          <a:bodyPr lIns="91425" tIns="91425" rIns="91425" bIns="91425" anchor="t" anchorCtr="0"/>
          <a:lstStyle>
            <a:lvl1pPr marL="0" marR="0" lvl="0" indent="0" algn="ctr" rtl="0">
              <a:lnSpc>
                <a:spcPct val="172727"/>
              </a:lnSpc>
              <a:spcBef>
                <a:spcPts val="0"/>
              </a:spcBef>
              <a:spcAft>
                <a:spcPts val="0"/>
              </a:spcAft>
              <a:buClr>
                <a:schemeClr val="dk1"/>
              </a:buClr>
              <a:buFont typeface="Arial"/>
              <a:buNone/>
              <a:defRPr sz="11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body" idx="3"/>
          </p:nvPr>
        </p:nvSpPr>
        <p:spPr>
          <a:xfrm>
            <a:off x="542925" y="5838825"/>
            <a:ext cx="3678238" cy="457200"/>
          </a:xfrm>
          <a:prstGeom prst="rect">
            <a:avLst/>
          </a:prstGeom>
          <a:noFill/>
          <a:ln>
            <a:noFill/>
          </a:ln>
        </p:spPr>
        <p:txBody>
          <a:bodyPr lIns="91425" tIns="91425" rIns="91425" bIns="91425" anchor="t" anchorCtr="0"/>
          <a:lstStyle>
            <a:lvl1pPr marL="0" marR="0" lvl="0" indent="0" algn="l" rtl="0">
              <a:lnSpc>
                <a:spcPct val="118181"/>
              </a:lnSpc>
              <a:spcBef>
                <a:spcPts val="0"/>
              </a:spcBef>
              <a:spcAft>
                <a:spcPts val="0"/>
              </a:spcAft>
              <a:buClr>
                <a:schemeClr val="dk2"/>
              </a:buClr>
              <a:buFont typeface="Arial"/>
              <a:buNone/>
              <a:defRPr sz="1100" b="0" i="0" u="none" strike="noStrike" cap="none">
                <a:solidFill>
                  <a:schemeClr val="dk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65" name="Shape 65"/>
          <p:cNvPicPr preferRelativeResize="0"/>
          <p:nvPr/>
        </p:nvPicPr>
        <p:blipFill rotWithShape="1">
          <a:blip r:embed="rId2">
            <a:alphaModFix/>
          </a:blip>
          <a:srcRect/>
          <a:stretch/>
        </p:blipFill>
        <p:spPr>
          <a:xfrm>
            <a:off x="500410" y="6376789"/>
            <a:ext cx="917999" cy="27991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tatement and Image Option4">
    <p:bg>
      <p:bgPr>
        <a:solidFill>
          <a:srgbClr val="FFFFFF"/>
        </a:solidFill>
        <a:effectLst/>
      </p:bgPr>
    </p:bg>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539999" y="418050"/>
            <a:ext cx="4517775" cy="1144957"/>
          </a:xfrm>
          <a:prstGeom prst="rect">
            <a:avLst/>
          </a:prstGeom>
          <a:noFill/>
          <a:ln>
            <a:noFill/>
          </a:ln>
        </p:spPr>
        <p:txBody>
          <a:bodyPr lIns="91425" tIns="91425" rIns="91425" bIns="91425" anchor="t" anchorCtr="0"/>
          <a:lstStyle>
            <a:lvl1pPr marL="0" marR="0" lvl="0" indent="0" algn="l" rtl="0">
              <a:lnSpc>
                <a:spcPct val="117647"/>
              </a:lnSpc>
              <a:spcBef>
                <a:spcPts val="0"/>
              </a:spcBef>
              <a:buClr>
                <a:schemeClr val="dk2"/>
              </a:buClr>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8" name="Shape 68"/>
          <p:cNvSpPr txBox="1">
            <a:spLocks noGrp="1"/>
          </p:cNvSpPr>
          <p:nvPr>
            <p:ph type="body" idx="1"/>
          </p:nvPr>
        </p:nvSpPr>
        <p:spPr>
          <a:xfrm>
            <a:off x="539999" y="1695449"/>
            <a:ext cx="4517775" cy="3124200"/>
          </a:xfrm>
          <a:prstGeom prst="rect">
            <a:avLst/>
          </a:prstGeom>
          <a:noFill/>
          <a:ln>
            <a:noFill/>
          </a:ln>
        </p:spPr>
        <p:txBody>
          <a:bodyPr lIns="91425" tIns="91425" rIns="91425" bIns="91425" anchor="t" anchorCtr="0"/>
          <a:lstStyle>
            <a:lvl1pPr marL="0" marR="0" lvl="0" indent="0" algn="l" rtl="0">
              <a:lnSpc>
                <a:spcPct val="118750"/>
              </a:lnSpc>
              <a:spcBef>
                <a:spcPts val="0"/>
              </a:spcBef>
              <a:spcAft>
                <a:spcPts val="0"/>
              </a:spcAft>
              <a:buClr>
                <a:schemeClr val="dk1"/>
              </a:buClr>
              <a:buFont typeface="Arial"/>
              <a:buNone/>
              <a:defRPr sz="1600" b="0" i="0" u="none" strike="noStrike" cap="none">
                <a:solidFill>
                  <a:srgbClr val="000000"/>
                </a:solidFill>
                <a:latin typeface="Arial"/>
                <a:ea typeface="Arial"/>
                <a:cs typeface="Arial"/>
                <a:sym typeface="Arial"/>
              </a:defRPr>
            </a:lvl1pPr>
            <a:lvl2pPr marL="0" marR="0" lvl="1" indent="0" algn="l" rtl="0">
              <a:lnSpc>
                <a:spcPct val="133333"/>
              </a:lnSpc>
              <a:spcBef>
                <a:spcPts val="1701"/>
              </a:spcBef>
              <a:spcAft>
                <a:spcPts val="0"/>
              </a:spcAft>
              <a:buClr>
                <a:schemeClr val="lt2"/>
              </a:buClr>
              <a:buFont typeface="Arial"/>
              <a:buNone/>
              <a:defRPr sz="1200" b="0" i="1" u="none" strike="noStrike" cap="none">
                <a:solidFill>
                  <a:srgbClr val="000000"/>
                </a:solidFill>
                <a:latin typeface="Arial"/>
                <a:ea typeface="Arial"/>
                <a:cs typeface="Arial"/>
                <a:sym typeface="Arial"/>
              </a:defRPr>
            </a:lvl2pPr>
            <a:lvl3pPr marL="658800" marR="0" lvl="2" indent="-163500"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 name="Shape 69"/>
          <p:cNvSpPr>
            <a:spLocks noGrp="1"/>
          </p:cNvSpPr>
          <p:nvPr>
            <p:ph type="pic" idx="2"/>
          </p:nvPr>
        </p:nvSpPr>
        <p:spPr>
          <a:xfrm>
            <a:off x="5867400" y="0"/>
            <a:ext cx="3276600" cy="6858000"/>
          </a:xfrm>
          <a:prstGeom prst="rect">
            <a:avLst/>
          </a:prstGeom>
          <a:solidFill>
            <a:srgbClr val="BBBBBB"/>
          </a:solidFill>
          <a:ln>
            <a:noFill/>
          </a:ln>
        </p:spPr>
        <p:txBody>
          <a:bodyPr lIns="91425" tIns="91425" rIns="91425" bIns="91425" anchor="t" anchorCtr="0"/>
          <a:lstStyle>
            <a:lvl1pPr marL="0" marR="0" lvl="0" indent="0" algn="ctr" rtl="0">
              <a:lnSpc>
                <a:spcPct val="172727"/>
              </a:lnSpc>
              <a:spcBef>
                <a:spcPts val="0"/>
              </a:spcBef>
              <a:spcAft>
                <a:spcPts val="0"/>
              </a:spcAft>
              <a:buClr>
                <a:schemeClr val="dk1"/>
              </a:buClr>
              <a:buFont typeface="Arial"/>
              <a:buNone/>
              <a:defRPr sz="11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body" idx="3"/>
          </p:nvPr>
        </p:nvSpPr>
        <p:spPr>
          <a:xfrm>
            <a:off x="542925" y="5838825"/>
            <a:ext cx="3581399" cy="457200"/>
          </a:xfrm>
          <a:prstGeom prst="rect">
            <a:avLst/>
          </a:prstGeom>
          <a:noFill/>
          <a:ln>
            <a:noFill/>
          </a:ln>
        </p:spPr>
        <p:txBody>
          <a:bodyPr lIns="91425" tIns="91425" rIns="91425" bIns="91425" anchor="t" anchorCtr="0"/>
          <a:lstStyle>
            <a:lvl1pPr marL="0" marR="0" lvl="0" indent="0" algn="l" rtl="0">
              <a:lnSpc>
                <a:spcPct val="118181"/>
              </a:lnSpc>
              <a:spcBef>
                <a:spcPts val="0"/>
              </a:spcBef>
              <a:spcAft>
                <a:spcPts val="0"/>
              </a:spcAft>
              <a:buClr>
                <a:schemeClr val="dk2"/>
              </a:buClr>
              <a:buFont typeface="Arial"/>
              <a:buNone/>
              <a:defRPr sz="1100" b="0" i="0" u="none" strike="noStrike" cap="none">
                <a:solidFill>
                  <a:schemeClr val="dk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71" name="Shape 71"/>
          <p:cNvPicPr preferRelativeResize="0"/>
          <p:nvPr/>
        </p:nvPicPr>
        <p:blipFill rotWithShape="1">
          <a:blip r:embed="rId2">
            <a:alphaModFix/>
          </a:blip>
          <a:srcRect/>
          <a:stretch/>
        </p:blipFill>
        <p:spPr>
          <a:xfrm>
            <a:off x="500410" y="6376789"/>
            <a:ext cx="917999" cy="27991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tatement and Image Option5">
    <p:bg>
      <p:bgPr>
        <a:solidFill>
          <a:srgbClr val="FFFFFF"/>
        </a:solidFill>
        <a:effectLst/>
      </p:bgPr>
    </p:bg>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698875" y="418050"/>
            <a:ext cx="3520632" cy="1144957"/>
          </a:xfrm>
          <a:prstGeom prst="rect">
            <a:avLst/>
          </a:prstGeom>
          <a:noFill/>
          <a:ln>
            <a:noFill/>
          </a:ln>
        </p:spPr>
        <p:txBody>
          <a:bodyPr lIns="91425" tIns="91425" rIns="91425" bIns="91425" anchor="t" anchorCtr="0"/>
          <a:lstStyle>
            <a:lvl1pPr marL="0" marR="0" lvl="0" indent="0" algn="l" rtl="0">
              <a:lnSpc>
                <a:spcPct val="117647"/>
              </a:lnSpc>
              <a:spcBef>
                <a:spcPts val="0"/>
              </a:spcBef>
              <a:buClr>
                <a:schemeClr val="dk2"/>
              </a:buClr>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a:off x="3698875" y="1695449"/>
            <a:ext cx="4986338" cy="3124200"/>
          </a:xfrm>
          <a:prstGeom prst="rect">
            <a:avLst/>
          </a:prstGeom>
          <a:noFill/>
          <a:ln>
            <a:noFill/>
          </a:ln>
        </p:spPr>
        <p:txBody>
          <a:bodyPr lIns="91425" tIns="91425" rIns="91425" bIns="91425" anchor="t" anchorCtr="0"/>
          <a:lstStyle>
            <a:lvl1pPr marL="0" marR="0" lvl="0" indent="0" algn="l" rtl="0">
              <a:lnSpc>
                <a:spcPct val="118750"/>
              </a:lnSpc>
              <a:spcBef>
                <a:spcPts val="0"/>
              </a:spcBef>
              <a:spcAft>
                <a:spcPts val="0"/>
              </a:spcAft>
              <a:buClr>
                <a:schemeClr val="dk1"/>
              </a:buClr>
              <a:buFont typeface="Arial"/>
              <a:buNone/>
              <a:defRPr sz="1600" b="0" i="0" u="none" strike="noStrike" cap="none">
                <a:solidFill>
                  <a:srgbClr val="000000"/>
                </a:solidFill>
                <a:latin typeface="Arial"/>
                <a:ea typeface="Arial"/>
                <a:cs typeface="Arial"/>
                <a:sym typeface="Arial"/>
              </a:defRPr>
            </a:lvl1pPr>
            <a:lvl2pPr marL="0" marR="0" lvl="1" indent="0" algn="l" rtl="0">
              <a:lnSpc>
                <a:spcPct val="133333"/>
              </a:lnSpc>
              <a:spcBef>
                <a:spcPts val="1701"/>
              </a:spcBef>
              <a:spcAft>
                <a:spcPts val="0"/>
              </a:spcAft>
              <a:buClr>
                <a:schemeClr val="lt2"/>
              </a:buClr>
              <a:buFont typeface="Arial"/>
              <a:buNone/>
              <a:defRPr sz="1200" b="0" i="1" u="none" strike="noStrike" cap="none">
                <a:solidFill>
                  <a:srgbClr val="000000"/>
                </a:solidFill>
                <a:latin typeface="Arial"/>
                <a:ea typeface="Arial"/>
                <a:cs typeface="Arial"/>
                <a:sym typeface="Arial"/>
              </a:defRPr>
            </a:lvl2pPr>
            <a:lvl3pPr marL="658800" marR="0" lvl="2" indent="-163500"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 name="Shape 75"/>
          <p:cNvSpPr>
            <a:spLocks noGrp="1"/>
          </p:cNvSpPr>
          <p:nvPr>
            <p:ph type="pic" idx="2"/>
          </p:nvPr>
        </p:nvSpPr>
        <p:spPr>
          <a:xfrm>
            <a:off x="0" y="0"/>
            <a:ext cx="3276600" cy="6858000"/>
          </a:xfrm>
          <a:prstGeom prst="rect">
            <a:avLst/>
          </a:prstGeom>
          <a:solidFill>
            <a:srgbClr val="BBBBBB"/>
          </a:solidFill>
          <a:ln>
            <a:noFill/>
          </a:ln>
        </p:spPr>
        <p:txBody>
          <a:bodyPr lIns="91425" tIns="91425" rIns="91425" bIns="91425" anchor="t" anchorCtr="0"/>
          <a:lstStyle>
            <a:lvl1pPr marL="0" marR="0" lvl="0" indent="0" algn="ctr" rtl="0">
              <a:lnSpc>
                <a:spcPct val="172727"/>
              </a:lnSpc>
              <a:spcBef>
                <a:spcPts val="0"/>
              </a:spcBef>
              <a:spcAft>
                <a:spcPts val="0"/>
              </a:spcAft>
              <a:buClr>
                <a:schemeClr val="dk1"/>
              </a:buClr>
              <a:buFont typeface="Arial"/>
              <a:buNone/>
              <a:defRPr sz="11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76" name="Shape 76"/>
          <p:cNvCxnSpPr/>
          <p:nvPr/>
        </p:nvCxnSpPr>
        <p:spPr>
          <a:xfrm>
            <a:off x="8465042" y="6504780"/>
            <a:ext cx="0" cy="86399"/>
          </a:xfrm>
          <a:prstGeom prst="straightConnector1">
            <a:avLst/>
          </a:prstGeom>
          <a:noFill/>
          <a:ln w="9525" cap="flat" cmpd="sng">
            <a:solidFill>
              <a:schemeClr val="lt2"/>
            </a:solidFill>
            <a:prstDash val="solid"/>
            <a:round/>
            <a:headEnd type="none" w="med" len="med"/>
            <a:tailEnd type="none" w="med" len="med"/>
          </a:ln>
        </p:spPr>
      </p:cxnSp>
      <p:sp>
        <p:nvSpPr>
          <p:cNvPr id="77" name="Shape 77"/>
          <p:cNvSpPr txBox="1">
            <a:spLocks noGrp="1"/>
          </p:cNvSpPr>
          <p:nvPr>
            <p:ph type="sldNum" idx="12"/>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a:solidFill>
                  <a:schemeClr val="lt2"/>
                </a:solidFill>
                <a:latin typeface="Arial"/>
                <a:ea typeface="Arial"/>
                <a:cs typeface="Arial"/>
                <a:sym typeface="Arial"/>
              </a:rPr>
              <a:t>‹#›</a:t>
            </a:fld>
            <a:endParaRPr lang="en-GB" sz="800" b="1">
              <a:solidFill>
                <a:schemeClr val="lt2"/>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tatement and Image Option6">
    <p:bg>
      <p:bgPr>
        <a:solidFill>
          <a:srgbClr val="FFFFFF"/>
        </a:solidFill>
        <a:effectLst/>
      </p:bgPr>
    </p:bg>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539997" y="418050"/>
            <a:ext cx="6241800" cy="848775"/>
          </a:xfrm>
          <a:prstGeom prst="rect">
            <a:avLst/>
          </a:prstGeom>
          <a:noFill/>
          <a:ln>
            <a:noFill/>
          </a:ln>
        </p:spPr>
        <p:txBody>
          <a:bodyPr lIns="91425" tIns="91425" rIns="91425" bIns="91425" anchor="t" anchorCtr="0"/>
          <a:lstStyle>
            <a:lvl1pPr marL="0" marR="0" lvl="0" indent="0" algn="l" rtl="0">
              <a:lnSpc>
                <a:spcPct val="117647"/>
              </a:lnSpc>
              <a:spcBef>
                <a:spcPts val="0"/>
              </a:spcBef>
              <a:buClr>
                <a:schemeClr val="dk2"/>
              </a:buClr>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a:off x="539999" y="1400174"/>
            <a:ext cx="5052763" cy="3124200"/>
          </a:xfrm>
          <a:prstGeom prst="rect">
            <a:avLst/>
          </a:prstGeom>
          <a:noFill/>
          <a:ln>
            <a:noFill/>
          </a:ln>
        </p:spPr>
        <p:txBody>
          <a:bodyPr lIns="91425" tIns="91425" rIns="91425" bIns="91425" anchor="t" anchorCtr="0"/>
          <a:lstStyle>
            <a:lvl1pPr marL="0" marR="0" lvl="0" indent="0" algn="l" rtl="0">
              <a:lnSpc>
                <a:spcPct val="118750"/>
              </a:lnSpc>
              <a:spcBef>
                <a:spcPts val="0"/>
              </a:spcBef>
              <a:spcAft>
                <a:spcPts val="0"/>
              </a:spcAft>
              <a:buClr>
                <a:schemeClr val="dk1"/>
              </a:buClr>
              <a:buFont typeface="Arial"/>
              <a:buNone/>
              <a:defRPr sz="1600" b="0" i="0" u="none" strike="noStrike" cap="none">
                <a:solidFill>
                  <a:srgbClr val="000000"/>
                </a:solidFill>
                <a:latin typeface="Arial"/>
                <a:ea typeface="Arial"/>
                <a:cs typeface="Arial"/>
                <a:sym typeface="Arial"/>
              </a:defRPr>
            </a:lvl1pPr>
            <a:lvl2pPr marL="0" marR="0" lvl="1" indent="0" algn="l" rtl="0">
              <a:lnSpc>
                <a:spcPct val="133333"/>
              </a:lnSpc>
              <a:spcBef>
                <a:spcPts val="1701"/>
              </a:spcBef>
              <a:spcAft>
                <a:spcPts val="0"/>
              </a:spcAft>
              <a:buClr>
                <a:schemeClr val="lt2"/>
              </a:buClr>
              <a:buFont typeface="Arial"/>
              <a:buNone/>
              <a:defRPr sz="1200" b="0" i="1" u="none" strike="noStrike" cap="none">
                <a:solidFill>
                  <a:srgbClr val="000000"/>
                </a:solidFill>
                <a:latin typeface="Arial"/>
                <a:ea typeface="Arial"/>
                <a:cs typeface="Arial"/>
                <a:sym typeface="Arial"/>
              </a:defRPr>
            </a:lvl2pPr>
            <a:lvl3pPr marL="658800" marR="0" lvl="2" indent="-163500"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1" name="Shape 81"/>
          <p:cNvSpPr>
            <a:spLocks noGrp="1"/>
          </p:cNvSpPr>
          <p:nvPr>
            <p:ph type="pic" idx="2"/>
          </p:nvPr>
        </p:nvSpPr>
        <p:spPr>
          <a:xfrm>
            <a:off x="6048375" y="1447799"/>
            <a:ext cx="2562225" cy="4524374"/>
          </a:xfrm>
          <a:prstGeom prst="rect">
            <a:avLst/>
          </a:prstGeom>
          <a:solidFill>
            <a:srgbClr val="BBBBBB"/>
          </a:solidFill>
          <a:ln>
            <a:noFill/>
          </a:ln>
        </p:spPr>
        <p:txBody>
          <a:bodyPr lIns="91425" tIns="91425" rIns="91425" bIns="91425" anchor="t" anchorCtr="0"/>
          <a:lstStyle>
            <a:lvl1pPr marL="0" marR="0" lvl="0" indent="0" algn="ctr" rtl="0">
              <a:lnSpc>
                <a:spcPct val="172727"/>
              </a:lnSpc>
              <a:spcBef>
                <a:spcPts val="0"/>
              </a:spcBef>
              <a:spcAft>
                <a:spcPts val="0"/>
              </a:spcAft>
              <a:buClr>
                <a:schemeClr val="dk1"/>
              </a:buClr>
              <a:buFont typeface="Arial"/>
              <a:buNone/>
              <a:defRPr sz="11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82" name="Shape 82"/>
          <p:cNvCxnSpPr/>
          <p:nvPr/>
        </p:nvCxnSpPr>
        <p:spPr>
          <a:xfrm>
            <a:off x="533400" y="6124575"/>
            <a:ext cx="8086724" cy="0"/>
          </a:xfrm>
          <a:prstGeom prst="straightConnector1">
            <a:avLst/>
          </a:prstGeom>
          <a:noFill/>
          <a:ln w="9525" cap="flat" cmpd="sng">
            <a:solidFill>
              <a:schemeClr val="lt2"/>
            </a:solidFill>
            <a:prstDash val="solid"/>
            <a:round/>
            <a:headEnd type="none" w="med" len="med"/>
            <a:tailEnd type="none" w="med" len="med"/>
          </a:ln>
        </p:spPr>
      </p:cxnSp>
      <p:sp>
        <p:nvSpPr>
          <p:cNvPr id="83" name="Shape 83"/>
          <p:cNvSpPr txBox="1">
            <a:spLocks noGrp="1"/>
          </p:cNvSpPr>
          <p:nvPr>
            <p:ph type="body" idx="3"/>
          </p:nvPr>
        </p:nvSpPr>
        <p:spPr>
          <a:xfrm>
            <a:off x="5267325" y="6172200"/>
            <a:ext cx="3343274" cy="257175"/>
          </a:xfrm>
          <a:prstGeom prst="rect">
            <a:avLst/>
          </a:prstGeom>
          <a:noFill/>
          <a:ln>
            <a:noFill/>
          </a:ln>
        </p:spPr>
        <p:txBody>
          <a:bodyPr lIns="91425" tIns="91425" rIns="91425" bIns="91425" anchor="t" anchorCtr="0"/>
          <a:lstStyle>
            <a:lvl1pPr marL="0" marR="0" lvl="0" indent="0" algn="r" rtl="0">
              <a:lnSpc>
                <a:spcPct val="150000"/>
              </a:lnSpc>
              <a:spcBef>
                <a:spcPts val="0"/>
              </a:spcBef>
              <a:spcAft>
                <a:spcPts val="0"/>
              </a:spcAft>
              <a:buClr>
                <a:schemeClr val="lt2"/>
              </a:buClr>
              <a:buFont typeface="Arial"/>
              <a:buNone/>
              <a:defRPr sz="6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84" name="Shape 84"/>
          <p:cNvCxnSpPr/>
          <p:nvPr/>
        </p:nvCxnSpPr>
        <p:spPr>
          <a:xfrm>
            <a:off x="8465042" y="6504780"/>
            <a:ext cx="0" cy="86399"/>
          </a:xfrm>
          <a:prstGeom prst="straightConnector1">
            <a:avLst/>
          </a:prstGeom>
          <a:noFill/>
          <a:ln w="9525" cap="flat" cmpd="sng">
            <a:solidFill>
              <a:schemeClr val="lt2"/>
            </a:solidFill>
            <a:prstDash val="solid"/>
            <a:round/>
            <a:headEnd type="none" w="med" len="med"/>
            <a:tailEnd type="none" w="med" len="med"/>
          </a:ln>
        </p:spPr>
      </p:cxnSp>
      <p:sp>
        <p:nvSpPr>
          <p:cNvPr id="85" name="Shape 85"/>
          <p:cNvSpPr txBox="1">
            <a:spLocks noGrp="1"/>
          </p:cNvSpPr>
          <p:nvPr>
            <p:ph type="sldNum" idx="12"/>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a:solidFill>
                  <a:schemeClr val="lt2"/>
                </a:solidFill>
                <a:latin typeface="Arial"/>
                <a:ea typeface="Arial"/>
                <a:cs typeface="Arial"/>
                <a:sym typeface="Arial"/>
              </a:rPr>
              <a:t>‹#›</a:t>
            </a:fld>
            <a:endParaRPr lang="en-GB" sz="800" b="1">
              <a:solidFill>
                <a:schemeClr val="lt2"/>
              </a:solidFill>
              <a:latin typeface="Arial"/>
              <a:ea typeface="Arial"/>
              <a:cs typeface="Arial"/>
              <a:sym typeface="Arial"/>
            </a:endParaRPr>
          </a:p>
        </p:txBody>
      </p:sp>
      <p:pic>
        <p:nvPicPr>
          <p:cNvPr id="86" name="Shape 86"/>
          <p:cNvPicPr preferRelativeResize="0"/>
          <p:nvPr/>
        </p:nvPicPr>
        <p:blipFill rotWithShape="1">
          <a:blip r:embed="rId2">
            <a:alphaModFix/>
          </a:blip>
          <a:srcRect/>
          <a:stretch/>
        </p:blipFill>
        <p:spPr>
          <a:xfrm>
            <a:off x="500410" y="6376789"/>
            <a:ext cx="917999" cy="27991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Product Page">
    <p:bg>
      <p:bgPr>
        <a:solidFill>
          <a:srgbClr val="FFFFFF"/>
        </a:solidFill>
        <a:effectLst/>
      </p:bgPr>
    </p:bg>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540000" y="417600"/>
            <a:ext cx="5956050" cy="525375"/>
          </a:xfrm>
          <a:prstGeom prst="rect">
            <a:avLst/>
          </a:prstGeom>
          <a:noFill/>
          <a:ln>
            <a:noFill/>
          </a:ln>
        </p:spPr>
        <p:txBody>
          <a:bodyPr lIns="91425" tIns="91425" rIns="91425" bIns="91425" anchor="t" anchorCtr="0"/>
          <a:lstStyle>
            <a:lvl1pPr marL="0" marR="0" lvl="0" indent="0" algn="l" rtl="0">
              <a:lnSpc>
                <a:spcPct val="117647"/>
              </a:lnSpc>
              <a:spcBef>
                <a:spcPts val="0"/>
              </a:spcBef>
              <a:buClr>
                <a:schemeClr val="dk2"/>
              </a:buClr>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9" name="Shape 89"/>
          <p:cNvSpPr/>
          <p:nvPr/>
        </p:nvSpPr>
        <p:spPr>
          <a:xfrm>
            <a:off x="542925" y="1752600"/>
            <a:ext cx="4857750" cy="4467224"/>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90" name="Shape 90"/>
          <p:cNvSpPr txBox="1">
            <a:spLocks noGrp="1"/>
          </p:cNvSpPr>
          <p:nvPr>
            <p:ph type="body" idx="1"/>
          </p:nvPr>
        </p:nvSpPr>
        <p:spPr>
          <a:xfrm>
            <a:off x="790575" y="1943100"/>
            <a:ext cx="4257674" cy="3162300"/>
          </a:xfrm>
          <a:prstGeom prst="rect">
            <a:avLst/>
          </a:prstGeom>
          <a:noFill/>
          <a:ln>
            <a:noFill/>
          </a:ln>
        </p:spPr>
        <p:txBody>
          <a:bodyPr lIns="91425" tIns="91425" rIns="91425" bIns="91425" anchor="t" anchorCtr="0"/>
          <a:lstStyle>
            <a:lvl1pPr marL="0" marR="0" lvl="0" indent="0" algn="l" rtl="0">
              <a:lnSpc>
                <a:spcPct val="115384"/>
              </a:lnSpc>
              <a:spcBef>
                <a:spcPts val="0"/>
              </a:spcBef>
              <a:spcAft>
                <a:spcPts val="0"/>
              </a:spcAft>
              <a:buClr>
                <a:srgbClr val="FFFFFF"/>
              </a:buClr>
              <a:buFont typeface="Arial"/>
              <a:buNone/>
              <a:defRPr sz="1300" b="0" i="0" u="none" strike="noStrike" cap="none">
                <a:solidFill>
                  <a:srgbClr val="FFFFFF"/>
                </a:solidFill>
                <a:latin typeface="Arial"/>
                <a:ea typeface="Arial"/>
                <a:cs typeface="Arial"/>
                <a:sym typeface="Arial"/>
              </a:defRPr>
            </a:lvl1pPr>
            <a:lvl2pPr marL="180975" marR="0" lvl="1" indent="-117475" algn="l" rtl="0">
              <a:lnSpc>
                <a:spcPct val="130000"/>
              </a:lnSpc>
              <a:spcBef>
                <a:spcPts val="0"/>
              </a:spcBef>
              <a:spcAft>
                <a:spcPts val="567"/>
              </a:spcAft>
              <a:buClr>
                <a:schemeClr val="lt2"/>
              </a:buClr>
              <a:buSzPct val="100000"/>
              <a:buFont typeface="Arial"/>
              <a:buChar char="•"/>
              <a:defRPr sz="1000" b="0" i="0" u="none" strike="noStrike" cap="none">
                <a:solidFill>
                  <a:schemeClr val="lt1"/>
                </a:solidFill>
                <a:latin typeface="Arial"/>
                <a:ea typeface="Arial"/>
                <a:cs typeface="Arial"/>
                <a:sym typeface="Arial"/>
              </a:defRPr>
            </a:lvl2pPr>
            <a:lvl3pPr marL="352425" marR="0" lvl="2" indent="-111125" algn="l" rtl="0">
              <a:lnSpc>
                <a:spcPct val="130000"/>
              </a:lnSpc>
              <a:spcBef>
                <a:spcPts val="0"/>
              </a:spcBef>
              <a:spcAft>
                <a:spcPts val="567"/>
              </a:spcAft>
              <a:buClr>
                <a:schemeClr val="accent4"/>
              </a:buClr>
              <a:buSzPct val="100000"/>
              <a:buFont typeface="Arial"/>
              <a:buChar char="‒"/>
              <a:defRPr sz="1000" b="0" i="0" u="none" strike="noStrike" cap="none">
                <a:solidFill>
                  <a:schemeClr val="lt1"/>
                </a:solidFill>
                <a:latin typeface="Arial"/>
                <a:ea typeface="Arial"/>
                <a:cs typeface="Arial"/>
                <a:sym typeface="Arial"/>
              </a:defRPr>
            </a:lvl3pPr>
            <a:lvl4pPr marL="781050" marR="0" lvl="3" indent="-6350" algn="l" rtl="0">
              <a:lnSpc>
                <a:spcPct val="130000"/>
              </a:lnSpc>
              <a:spcBef>
                <a:spcPts val="0"/>
              </a:spcBef>
              <a:spcAft>
                <a:spcPts val="567"/>
              </a:spcAft>
              <a:buClr>
                <a:schemeClr val="dk1"/>
              </a:buClr>
              <a:buFont typeface="Arial"/>
              <a:buNone/>
              <a:defRPr sz="1000" b="0" i="0" u="none" strike="noStrike" cap="none">
                <a:solidFill>
                  <a:schemeClr val="lt1"/>
                </a:solidFill>
                <a:latin typeface="Arial"/>
                <a:ea typeface="Arial"/>
                <a:cs typeface="Arial"/>
                <a:sym typeface="Arial"/>
              </a:defRPr>
            </a:lvl4pPr>
            <a:lvl5pPr marL="2057400" marR="0" lvl="4" indent="-165100" algn="l" rtl="0">
              <a:lnSpc>
                <a:spcPct val="130000"/>
              </a:lnSpc>
              <a:spcBef>
                <a:spcPts val="0"/>
              </a:spcBef>
              <a:spcAft>
                <a:spcPts val="567"/>
              </a:spcAft>
              <a:buClr>
                <a:schemeClr val="lt1"/>
              </a:buClr>
              <a:buSzPct val="100000"/>
              <a:buFont typeface="Arial"/>
              <a:buChar char="»"/>
              <a:defRPr sz="1000" b="0" i="0" u="none" strike="noStrike" cap="none">
                <a:solidFill>
                  <a:schemeClr val="lt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1" name="Shape 91"/>
          <p:cNvSpPr/>
          <p:nvPr/>
        </p:nvSpPr>
        <p:spPr>
          <a:xfrm>
            <a:off x="5524500" y="3324225"/>
            <a:ext cx="3096621" cy="28956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92" name="Shape 92"/>
          <p:cNvSpPr>
            <a:spLocks noGrp="1"/>
          </p:cNvSpPr>
          <p:nvPr>
            <p:ph type="pic" idx="2"/>
          </p:nvPr>
        </p:nvSpPr>
        <p:spPr>
          <a:xfrm>
            <a:off x="5524500" y="1752600"/>
            <a:ext cx="3095999" cy="1571623"/>
          </a:xfrm>
          <a:prstGeom prst="rect">
            <a:avLst/>
          </a:prstGeom>
          <a:solidFill>
            <a:srgbClr val="BBBBBB"/>
          </a:solidFill>
          <a:ln>
            <a:noFill/>
          </a:ln>
        </p:spPr>
        <p:txBody>
          <a:bodyPr lIns="91425" tIns="91425" rIns="91425" bIns="91425" anchor="t" anchorCtr="0"/>
          <a:lstStyle>
            <a:lvl1pPr marL="0" marR="0" lvl="0" indent="0" algn="ctr" rtl="0">
              <a:lnSpc>
                <a:spcPct val="190000"/>
              </a:lnSpc>
              <a:spcBef>
                <a:spcPts val="0"/>
              </a:spcBef>
              <a:spcAft>
                <a:spcPts val="0"/>
              </a:spcAft>
              <a:buClr>
                <a:schemeClr val="dk1"/>
              </a:buClr>
              <a:buFont typeface="Arial"/>
              <a:buNone/>
              <a:defRPr sz="10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3" name="Shape 93"/>
          <p:cNvSpPr txBox="1">
            <a:spLocks noGrp="1"/>
          </p:cNvSpPr>
          <p:nvPr>
            <p:ph type="body" idx="3"/>
          </p:nvPr>
        </p:nvSpPr>
        <p:spPr>
          <a:xfrm>
            <a:off x="5663789" y="3457573"/>
            <a:ext cx="2756310" cy="2390775"/>
          </a:xfrm>
          <a:prstGeom prst="rect">
            <a:avLst/>
          </a:prstGeom>
          <a:noFill/>
          <a:ln>
            <a:noFill/>
          </a:ln>
        </p:spPr>
        <p:txBody>
          <a:bodyPr lIns="91425" tIns="91425" rIns="91425" bIns="91425" anchor="t" anchorCtr="0"/>
          <a:lstStyle>
            <a:lvl1pPr marL="0" marR="0" lvl="0" indent="0" algn="l" rtl="0">
              <a:lnSpc>
                <a:spcPct val="122222"/>
              </a:lnSpc>
              <a:spcBef>
                <a:spcPts val="600"/>
              </a:spcBef>
              <a:spcAft>
                <a:spcPts val="0"/>
              </a:spcAft>
              <a:buClr>
                <a:schemeClr val="lt2"/>
              </a:buClr>
              <a:buFont typeface="Arial"/>
              <a:buNone/>
              <a:defRPr sz="900" b="1" i="0" u="none" strike="noStrike" cap="none">
                <a:solidFill>
                  <a:schemeClr val="lt2"/>
                </a:solidFill>
                <a:latin typeface="Arial"/>
                <a:ea typeface="Arial"/>
                <a:cs typeface="Arial"/>
                <a:sym typeface="Arial"/>
              </a:defRPr>
            </a:lvl1pPr>
            <a:lvl2pPr marL="114300" marR="0" lvl="1" indent="-57150" algn="l" rtl="0">
              <a:lnSpc>
                <a:spcPct val="122222"/>
              </a:lnSpc>
              <a:spcBef>
                <a:spcPts val="600"/>
              </a:spcBef>
              <a:spcAft>
                <a:spcPts val="0"/>
              </a:spcAft>
              <a:buClr>
                <a:schemeClr val="dk2"/>
              </a:buClr>
              <a:buSzPct val="100000"/>
              <a:buFont typeface="Arial"/>
              <a:buChar char="•"/>
              <a:defRPr sz="900" b="0" i="0" u="none" strike="noStrike" cap="none">
                <a:solidFill>
                  <a:schemeClr val="lt2"/>
                </a:solidFill>
                <a:latin typeface="Arial"/>
                <a:ea typeface="Arial"/>
                <a:cs typeface="Arial"/>
                <a:sym typeface="Arial"/>
              </a:defRPr>
            </a:lvl2pPr>
            <a:lvl3pPr marL="352425" marR="0" lvl="2" indent="-111125" algn="l" rtl="0">
              <a:lnSpc>
                <a:spcPct val="130000"/>
              </a:lnSpc>
              <a:spcBef>
                <a:spcPts val="0"/>
              </a:spcBef>
              <a:spcAft>
                <a:spcPts val="567"/>
              </a:spcAft>
              <a:buClr>
                <a:schemeClr val="accent4"/>
              </a:buClr>
              <a:buSzPct val="100000"/>
              <a:buFont typeface="Arial"/>
              <a:buChar char="‒"/>
              <a:defRPr sz="1000" b="0" i="0" u="none" strike="noStrike" cap="none">
                <a:solidFill>
                  <a:schemeClr val="lt1"/>
                </a:solidFill>
                <a:latin typeface="Arial"/>
                <a:ea typeface="Arial"/>
                <a:cs typeface="Arial"/>
                <a:sym typeface="Arial"/>
              </a:defRPr>
            </a:lvl3pPr>
            <a:lvl4pPr marL="781050" marR="0" lvl="3" indent="-6350" algn="l" rtl="0">
              <a:lnSpc>
                <a:spcPct val="130000"/>
              </a:lnSpc>
              <a:spcBef>
                <a:spcPts val="0"/>
              </a:spcBef>
              <a:spcAft>
                <a:spcPts val="567"/>
              </a:spcAft>
              <a:buClr>
                <a:schemeClr val="dk1"/>
              </a:buClr>
              <a:buFont typeface="Arial"/>
              <a:buNone/>
              <a:defRPr sz="1000" b="0" i="0" u="none" strike="noStrike" cap="none">
                <a:solidFill>
                  <a:schemeClr val="lt1"/>
                </a:solidFill>
                <a:latin typeface="Arial"/>
                <a:ea typeface="Arial"/>
                <a:cs typeface="Arial"/>
                <a:sym typeface="Arial"/>
              </a:defRPr>
            </a:lvl4pPr>
            <a:lvl5pPr marL="2057400" marR="0" lvl="4" indent="-165100" algn="l" rtl="0">
              <a:lnSpc>
                <a:spcPct val="130000"/>
              </a:lnSpc>
              <a:spcBef>
                <a:spcPts val="0"/>
              </a:spcBef>
              <a:spcAft>
                <a:spcPts val="567"/>
              </a:spcAft>
              <a:buClr>
                <a:schemeClr val="lt1"/>
              </a:buClr>
              <a:buSzPct val="100000"/>
              <a:buFont typeface="Arial"/>
              <a:buChar char="»"/>
              <a:defRPr sz="1000" b="0" i="0" u="none" strike="noStrike" cap="none">
                <a:solidFill>
                  <a:schemeClr val="lt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4" name="Shape 94"/>
          <p:cNvSpPr txBox="1">
            <a:spLocks noGrp="1"/>
          </p:cNvSpPr>
          <p:nvPr>
            <p:ph type="body" idx="4"/>
          </p:nvPr>
        </p:nvSpPr>
        <p:spPr>
          <a:xfrm>
            <a:off x="542925" y="1076325"/>
            <a:ext cx="4381500" cy="4000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2"/>
              </a:buClr>
              <a:buFont typeface="Arial"/>
              <a:buNone/>
              <a:defRPr sz="1500" b="1" i="0" u="none" strike="noStrike" cap="none">
                <a:solidFill>
                  <a:schemeClr val="dk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5" name="Shape 95"/>
          <p:cNvSpPr>
            <a:spLocks noGrp="1"/>
          </p:cNvSpPr>
          <p:nvPr>
            <p:ph type="pic" idx="5"/>
          </p:nvPr>
        </p:nvSpPr>
        <p:spPr>
          <a:xfrm>
            <a:off x="6743700" y="561975"/>
            <a:ext cx="1857373" cy="466725"/>
          </a:xfrm>
          <a:prstGeom prst="rect">
            <a:avLst/>
          </a:prstGeom>
          <a:solidFill>
            <a:srgbClr val="BBBBBB"/>
          </a:solidFill>
          <a:ln>
            <a:noFill/>
          </a:ln>
        </p:spPr>
        <p:txBody>
          <a:bodyPr lIns="91425" tIns="91425" rIns="91425" bIns="91425" anchor="t" anchorCtr="0"/>
          <a:lstStyle>
            <a:lvl1pPr marL="0" marR="0" lvl="0" indent="0" algn="ctr" rtl="0">
              <a:lnSpc>
                <a:spcPct val="237500"/>
              </a:lnSpc>
              <a:spcBef>
                <a:spcPts val="0"/>
              </a:spcBef>
              <a:spcAft>
                <a:spcPts val="0"/>
              </a:spcAft>
              <a:buClr>
                <a:schemeClr val="dk1"/>
              </a:buClr>
              <a:buFont typeface="Arial"/>
              <a:buNone/>
              <a:defRPr sz="8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6" name="Shape 96"/>
          <p:cNvSpPr txBox="1">
            <a:spLocks noGrp="1"/>
          </p:cNvSpPr>
          <p:nvPr>
            <p:ph type="sldNum" idx="12"/>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a:solidFill>
                  <a:schemeClr val="lt2"/>
                </a:solidFill>
                <a:latin typeface="Arial"/>
                <a:ea typeface="Arial"/>
                <a:cs typeface="Arial"/>
                <a:sym typeface="Arial"/>
              </a:rPr>
              <a:t>‹#›</a:t>
            </a:fld>
            <a:endParaRPr lang="en-GB" sz="800" b="1">
              <a:solidFill>
                <a:schemeClr val="lt2"/>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ase study Option1">
    <p:bg>
      <p:bgPr>
        <a:solidFill>
          <a:srgbClr val="FFFFFF"/>
        </a:solidFill>
        <a:effectLst/>
      </p:bgPr>
    </p:bg>
    <p:spTree>
      <p:nvGrpSpPr>
        <p:cNvPr id="1" name="Shape 97"/>
        <p:cNvGrpSpPr/>
        <p:nvPr/>
      </p:nvGrpSpPr>
      <p:grpSpPr>
        <a:xfrm>
          <a:off x="0" y="0"/>
          <a:ext cx="0" cy="0"/>
          <a:chOff x="0" y="0"/>
          <a:chExt cx="0" cy="0"/>
        </a:xfrm>
      </p:grpSpPr>
      <p:sp>
        <p:nvSpPr>
          <p:cNvPr id="98" name="Shape 98"/>
          <p:cNvSpPr/>
          <p:nvPr/>
        </p:nvSpPr>
        <p:spPr>
          <a:xfrm>
            <a:off x="3286125" y="1409700"/>
            <a:ext cx="5324474" cy="468000"/>
          </a:xfrm>
          <a:prstGeom prst="rect">
            <a:avLst/>
          </a:prstGeom>
          <a:solidFill>
            <a:schemeClr val="dk2"/>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99" name="Shape 99"/>
          <p:cNvSpPr/>
          <p:nvPr/>
        </p:nvSpPr>
        <p:spPr>
          <a:xfrm>
            <a:off x="3286125" y="1872628"/>
            <a:ext cx="5324474" cy="4099545"/>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100" name="Shape 100"/>
          <p:cNvSpPr txBox="1">
            <a:spLocks noGrp="1"/>
          </p:cNvSpPr>
          <p:nvPr>
            <p:ph type="title"/>
          </p:nvPr>
        </p:nvSpPr>
        <p:spPr>
          <a:xfrm>
            <a:off x="540000" y="417600"/>
            <a:ext cx="6070349" cy="545247"/>
          </a:xfrm>
          <a:prstGeom prst="rect">
            <a:avLst/>
          </a:prstGeom>
          <a:noFill/>
          <a:ln>
            <a:noFill/>
          </a:ln>
        </p:spPr>
        <p:txBody>
          <a:bodyPr lIns="91425" tIns="91425" rIns="91425" bIns="91425" anchor="t" anchorCtr="0"/>
          <a:lstStyle>
            <a:lvl1pPr marL="0" marR="0" lvl="0" indent="0" algn="l" rtl="0">
              <a:lnSpc>
                <a:spcPct val="117647"/>
              </a:lnSpc>
              <a:spcBef>
                <a:spcPts val="0"/>
              </a:spcBef>
              <a:buClr>
                <a:schemeClr val="dk2"/>
              </a:buClr>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1" name="Shape 101"/>
          <p:cNvSpPr txBox="1">
            <a:spLocks noGrp="1"/>
          </p:cNvSpPr>
          <p:nvPr>
            <p:ph type="body" idx="1"/>
          </p:nvPr>
        </p:nvSpPr>
        <p:spPr>
          <a:xfrm>
            <a:off x="3474383" y="1437715"/>
            <a:ext cx="4983816" cy="428625"/>
          </a:xfrm>
          <a:prstGeom prst="rect">
            <a:avLst/>
          </a:prstGeom>
          <a:noFill/>
          <a:ln>
            <a:noFill/>
          </a:ln>
        </p:spPr>
        <p:txBody>
          <a:bodyPr lIns="91425" tIns="91425" rIns="91425" bIns="91425" anchor="ctr" anchorCtr="0"/>
          <a:lstStyle>
            <a:lvl1pPr marL="0" marR="0" lvl="0" indent="0" algn="l" rtl="0">
              <a:lnSpc>
                <a:spcPct val="104999"/>
              </a:lnSpc>
              <a:spcBef>
                <a:spcPts val="0"/>
              </a:spcBef>
              <a:spcAft>
                <a:spcPts val="0"/>
              </a:spcAft>
              <a:buClr>
                <a:srgbClr val="FFFFFF"/>
              </a:buClr>
              <a:buFont typeface="Arial"/>
              <a:buNone/>
              <a:defRPr sz="2000" b="1" i="0" u="none" strike="noStrike" cap="none">
                <a:solidFill>
                  <a:srgbClr val="FFFFFF"/>
                </a:solidFill>
                <a:latin typeface="Arial"/>
                <a:ea typeface="Arial"/>
                <a:cs typeface="Arial"/>
                <a:sym typeface="Arial"/>
              </a:defRPr>
            </a:lvl1pPr>
            <a:lvl2pPr marL="180975" marR="0" lvl="1" indent="-53975" algn="l" rtl="0">
              <a:lnSpc>
                <a:spcPct val="95000"/>
              </a:lnSpc>
              <a:spcBef>
                <a:spcPts val="0"/>
              </a:spcBef>
              <a:spcAft>
                <a:spcPts val="0"/>
              </a:spcAft>
              <a:buClr>
                <a:schemeClr val="lt2"/>
              </a:buClr>
              <a:buSzPct val="100000"/>
              <a:buFont typeface="Arial"/>
              <a:buChar char="•"/>
              <a:defRPr sz="2000" b="1" i="0" u="none" strike="noStrike" cap="none">
                <a:solidFill>
                  <a:schemeClr val="lt1"/>
                </a:solidFill>
                <a:latin typeface="Arial"/>
                <a:ea typeface="Arial"/>
                <a:cs typeface="Arial"/>
                <a:sym typeface="Arial"/>
              </a:defRPr>
            </a:lvl2pPr>
            <a:lvl3pPr marL="352425" marR="0" lvl="2" indent="-47625" algn="l" rtl="0">
              <a:lnSpc>
                <a:spcPct val="95000"/>
              </a:lnSpc>
              <a:spcBef>
                <a:spcPts val="0"/>
              </a:spcBef>
              <a:spcAft>
                <a:spcPts val="0"/>
              </a:spcAft>
              <a:buClr>
                <a:schemeClr val="accent4"/>
              </a:buClr>
              <a:buSzPct val="100000"/>
              <a:buFont typeface="Arial"/>
              <a:buChar char="‒"/>
              <a:defRPr sz="2000" b="1" i="0" u="none" strike="noStrike" cap="none">
                <a:solidFill>
                  <a:schemeClr val="lt1"/>
                </a:solidFill>
                <a:latin typeface="Arial"/>
                <a:ea typeface="Arial"/>
                <a:cs typeface="Arial"/>
                <a:sym typeface="Arial"/>
              </a:defRPr>
            </a:lvl3pPr>
            <a:lvl4pPr marL="781050" marR="0" lvl="3" indent="-6350" algn="l" rtl="0">
              <a:lnSpc>
                <a:spcPct val="75000"/>
              </a:lnSpc>
              <a:spcBef>
                <a:spcPts val="0"/>
              </a:spcBef>
              <a:spcAft>
                <a:spcPts val="850"/>
              </a:spcAft>
              <a:buClr>
                <a:schemeClr val="dk1"/>
              </a:buClr>
              <a:buFont typeface="Arial"/>
              <a:buNone/>
              <a:defRPr sz="2000" b="1" i="0" u="none" strike="noStrike" cap="none">
                <a:solidFill>
                  <a:schemeClr val="lt1"/>
                </a:solidFill>
                <a:latin typeface="Arial"/>
                <a:ea typeface="Arial"/>
                <a:cs typeface="Arial"/>
                <a:sym typeface="Arial"/>
              </a:defRPr>
            </a:lvl4pPr>
            <a:lvl5pPr marL="2057400" marR="0" lvl="4" indent="-101600" algn="l" rtl="0">
              <a:spcBef>
                <a:spcPts val="400"/>
              </a:spcBef>
              <a:buClr>
                <a:schemeClr val="lt1"/>
              </a:buClr>
              <a:buSzPct val="100000"/>
              <a:buFont typeface="Arial"/>
              <a:buChar char="»"/>
              <a:defRPr sz="2000" b="1" i="0" u="none" strike="noStrike" cap="none">
                <a:solidFill>
                  <a:schemeClr val="lt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2" name="Shape 102"/>
          <p:cNvSpPr txBox="1">
            <a:spLocks noGrp="1"/>
          </p:cNvSpPr>
          <p:nvPr>
            <p:ph type="body" idx="2"/>
          </p:nvPr>
        </p:nvSpPr>
        <p:spPr>
          <a:xfrm>
            <a:off x="3495112" y="2019300"/>
            <a:ext cx="4867837" cy="3657600"/>
          </a:xfrm>
          <a:prstGeom prst="rect">
            <a:avLst/>
          </a:prstGeom>
          <a:noFill/>
          <a:ln>
            <a:noFill/>
          </a:ln>
        </p:spPr>
        <p:txBody>
          <a:bodyPr lIns="91425" tIns="91425" rIns="91425" bIns="91425" anchor="t" anchorCtr="0"/>
          <a:lstStyle>
            <a:lvl1pPr marL="0" marR="0" lvl="0" indent="0" algn="l" rtl="0">
              <a:lnSpc>
                <a:spcPct val="130000"/>
              </a:lnSpc>
              <a:spcBef>
                <a:spcPts val="0"/>
              </a:spcBef>
              <a:spcAft>
                <a:spcPts val="567"/>
              </a:spcAft>
              <a:buClr>
                <a:schemeClr val="lt2"/>
              </a:buClr>
              <a:buFont typeface="Arial"/>
              <a:buNone/>
              <a:defRPr sz="1000" b="1" i="0" u="none" strike="noStrike" cap="none">
                <a:solidFill>
                  <a:schemeClr val="lt2"/>
                </a:solidFill>
                <a:latin typeface="Arial"/>
                <a:ea typeface="Arial"/>
                <a:cs typeface="Arial"/>
                <a:sym typeface="Arial"/>
              </a:defRPr>
            </a:lvl1pPr>
            <a:lvl2pPr marL="0" marR="0" lvl="1" indent="0" algn="l" rtl="0">
              <a:lnSpc>
                <a:spcPct val="130000"/>
              </a:lnSpc>
              <a:spcBef>
                <a:spcPts val="0"/>
              </a:spcBef>
              <a:spcAft>
                <a:spcPts val="567"/>
              </a:spcAft>
              <a:buClr>
                <a:schemeClr val="lt2"/>
              </a:buClr>
              <a:buFont typeface="Arial"/>
              <a:buNone/>
              <a:defRPr sz="1000" b="0" i="0" u="none" strike="noStrike" cap="none">
                <a:solidFill>
                  <a:srgbClr val="000000"/>
                </a:solidFill>
                <a:latin typeface="Arial"/>
                <a:ea typeface="Arial"/>
                <a:cs typeface="Arial"/>
                <a:sym typeface="Arial"/>
              </a:defRPr>
            </a:lvl2pPr>
            <a:lvl3pPr marL="85725" marR="0" lvl="2" indent="-22225" algn="l" rtl="0">
              <a:lnSpc>
                <a:spcPct val="130000"/>
              </a:lnSpc>
              <a:spcBef>
                <a:spcPts val="0"/>
              </a:spcBef>
              <a:spcAft>
                <a:spcPts val="567"/>
              </a:spcAft>
              <a:buClr>
                <a:schemeClr val="lt2"/>
              </a:buClr>
              <a:buSzPct val="100000"/>
              <a:buFont typeface="Arial"/>
              <a:buChar char="-"/>
              <a:defRPr sz="1000" b="0" i="0" u="none" strike="noStrike" cap="none">
                <a:solidFill>
                  <a:srgbClr val="000000"/>
                </a:solidFill>
                <a:latin typeface="Arial"/>
                <a:ea typeface="Arial"/>
                <a:cs typeface="Arial"/>
                <a:sym typeface="Arial"/>
              </a:defRPr>
            </a:lvl3pPr>
            <a:lvl4pPr marL="781050" marR="0" lvl="3" indent="-6350" algn="l" rtl="0">
              <a:lnSpc>
                <a:spcPct val="130000"/>
              </a:lnSpc>
              <a:spcBef>
                <a:spcPts val="0"/>
              </a:spcBef>
              <a:spcAft>
                <a:spcPts val="0"/>
              </a:spcAft>
              <a:buClr>
                <a:schemeClr val="dk1"/>
              </a:buClr>
              <a:buFont typeface="Arial"/>
              <a:buNone/>
              <a:defRPr sz="1000" b="0" i="0" u="none" strike="noStrike" cap="none">
                <a:solidFill>
                  <a:schemeClr val="lt2"/>
                </a:solidFill>
                <a:latin typeface="Arial"/>
                <a:ea typeface="Arial"/>
                <a:cs typeface="Arial"/>
                <a:sym typeface="Arial"/>
              </a:defRPr>
            </a:lvl4pPr>
            <a:lvl5pPr marL="2057400" marR="0" lvl="4" indent="-165100" algn="l" rtl="0">
              <a:lnSpc>
                <a:spcPct val="130000"/>
              </a:lnSpc>
              <a:spcBef>
                <a:spcPts val="0"/>
              </a:spcBef>
              <a:spcAft>
                <a:spcPts val="0"/>
              </a:spcAft>
              <a:buClr>
                <a:schemeClr val="dk1"/>
              </a:buClr>
              <a:buSzPct val="100000"/>
              <a:buFont typeface="Arial"/>
              <a:buChar char="»"/>
              <a:defRPr sz="1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3" name="Shape 103"/>
          <p:cNvSpPr>
            <a:spLocks noGrp="1"/>
          </p:cNvSpPr>
          <p:nvPr>
            <p:ph type="pic" idx="3"/>
          </p:nvPr>
        </p:nvSpPr>
        <p:spPr>
          <a:xfrm>
            <a:off x="542925" y="1409700"/>
            <a:ext cx="2562225" cy="2190750"/>
          </a:xfrm>
          <a:prstGeom prst="rect">
            <a:avLst/>
          </a:prstGeom>
          <a:solidFill>
            <a:srgbClr val="BBBBBB"/>
          </a:solidFill>
          <a:ln>
            <a:noFill/>
          </a:ln>
        </p:spPr>
        <p:txBody>
          <a:bodyPr lIns="91425" tIns="91425" rIns="91425" bIns="91425" anchor="t" anchorCtr="0"/>
          <a:lstStyle>
            <a:lvl1pPr marL="0" marR="0" lvl="0" indent="0" algn="ctr" rtl="0">
              <a:lnSpc>
                <a:spcPct val="190000"/>
              </a:lnSpc>
              <a:spcBef>
                <a:spcPts val="0"/>
              </a:spcBef>
              <a:spcAft>
                <a:spcPts val="0"/>
              </a:spcAft>
              <a:buClr>
                <a:schemeClr val="dk1"/>
              </a:buClr>
              <a:buFont typeface="Arial"/>
              <a:buNone/>
              <a:defRPr sz="10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4" name="Shape 104"/>
          <p:cNvSpPr>
            <a:spLocks noGrp="1"/>
          </p:cNvSpPr>
          <p:nvPr>
            <p:ph type="pic" idx="4"/>
          </p:nvPr>
        </p:nvSpPr>
        <p:spPr>
          <a:xfrm>
            <a:off x="542925" y="3762375"/>
            <a:ext cx="2562225" cy="2190750"/>
          </a:xfrm>
          <a:prstGeom prst="rect">
            <a:avLst/>
          </a:prstGeom>
          <a:solidFill>
            <a:srgbClr val="BBBBBB"/>
          </a:solidFill>
          <a:ln>
            <a:noFill/>
          </a:ln>
        </p:spPr>
        <p:txBody>
          <a:bodyPr lIns="91425" tIns="91425" rIns="91425" bIns="91425" anchor="t" anchorCtr="0"/>
          <a:lstStyle>
            <a:lvl1pPr marL="0" marR="0" lvl="0" indent="0" algn="ctr" rtl="0">
              <a:lnSpc>
                <a:spcPct val="190000"/>
              </a:lnSpc>
              <a:spcBef>
                <a:spcPts val="0"/>
              </a:spcBef>
              <a:spcAft>
                <a:spcPts val="0"/>
              </a:spcAft>
              <a:buClr>
                <a:schemeClr val="dk1"/>
              </a:buClr>
              <a:buFont typeface="Arial"/>
              <a:buNone/>
              <a:defRPr sz="10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5" name="Shape 105"/>
          <p:cNvSpPr>
            <a:spLocks noGrp="1"/>
          </p:cNvSpPr>
          <p:nvPr>
            <p:ph type="pic" idx="5"/>
          </p:nvPr>
        </p:nvSpPr>
        <p:spPr>
          <a:xfrm>
            <a:off x="6743700" y="561975"/>
            <a:ext cx="1857373" cy="466725"/>
          </a:xfrm>
          <a:prstGeom prst="rect">
            <a:avLst/>
          </a:prstGeom>
          <a:solidFill>
            <a:srgbClr val="BBBBBB"/>
          </a:solidFill>
          <a:ln>
            <a:noFill/>
          </a:ln>
        </p:spPr>
        <p:txBody>
          <a:bodyPr lIns="91425" tIns="91425" rIns="91425" bIns="91425" anchor="t" anchorCtr="0"/>
          <a:lstStyle>
            <a:lvl1pPr marL="0" marR="0" lvl="0" indent="0" algn="ctr" rtl="0">
              <a:lnSpc>
                <a:spcPct val="237500"/>
              </a:lnSpc>
              <a:spcBef>
                <a:spcPts val="0"/>
              </a:spcBef>
              <a:spcAft>
                <a:spcPts val="0"/>
              </a:spcAft>
              <a:buClr>
                <a:schemeClr val="dk1"/>
              </a:buClr>
              <a:buFont typeface="Arial"/>
              <a:buNone/>
              <a:defRPr sz="8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6" name="Shape 106"/>
          <p:cNvSpPr txBox="1">
            <a:spLocks noGrp="1"/>
          </p:cNvSpPr>
          <p:nvPr>
            <p:ph type="sldNum" idx="12"/>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a:solidFill>
                  <a:schemeClr val="lt2"/>
                </a:solidFill>
                <a:latin typeface="Arial"/>
                <a:ea typeface="Arial"/>
                <a:cs typeface="Arial"/>
                <a:sym typeface="Arial"/>
              </a:rPr>
              <a:t>‹#›</a:t>
            </a:fld>
            <a:endParaRPr lang="en-GB" sz="800" b="1">
              <a:solidFill>
                <a:schemeClr val="lt2"/>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ase study Option2">
    <p:bg>
      <p:bgPr>
        <a:solidFill>
          <a:srgbClr val="FFFFFF"/>
        </a:solidFill>
        <a:effectLst/>
      </p:bgPr>
    </p:bg>
    <p:spTree>
      <p:nvGrpSpPr>
        <p:cNvPr id="1" name="Shape 107"/>
        <p:cNvGrpSpPr/>
        <p:nvPr/>
      </p:nvGrpSpPr>
      <p:grpSpPr>
        <a:xfrm>
          <a:off x="0" y="0"/>
          <a:ext cx="0" cy="0"/>
          <a:chOff x="0" y="0"/>
          <a:chExt cx="0" cy="0"/>
        </a:xfrm>
      </p:grpSpPr>
      <p:sp>
        <p:nvSpPr>
          <p:cNvPr id="108" name="Shape 108"/>
          <p:cNvSpPr/>
          <p:nvPr/>
        </p:nvSpPr>
        <p:spPr>
          <a:xfrm>
            <a:off x="3286125" y="1409700"/>
            <a:ext cx="5324474" cy="4680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2"/>
              </a:solidFill>
              <a:latin typeface="Arial"/>
              <a:ea typeface="Arial"/>
              <a:cs typeface="Arial"/>
              <a:sym typeface="Arial"/>
            </a:endParaRPr>
          </a:p>
        </p:txBody>
      </p:sp>
      <p:sp>
        <p:nvSpPr>
          <p:cNvPr id="109" name="Shape 109"/>
          <p:cNvSpPr/>
          <p:nvPr/>
        </p:nvSpPr>
        <p:spPr>
          <a:xfrm>
            <a:off x="3286125" y="1872628"/>
            <a:ext cx="5324474" cy="4099545"/>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110" name="Shape 110"/>
          <p:cNvSpPr txBox="1">
            <a:spLocks noGrp="1"/>
          </p:cNvSpPr>
          <p:nvPr>
            <p:ph type="title"/>
          </p:nvPr>
        </p:nvSpPr>
        <p:spPr>
          <a:xfrm>
            <a:off x="540000" y="417600"/>
            <a:ext cx="6079874" cy="545247"/>
          </a:xfrm>
          <a:prstGeom prst="rect">
            <a:avLst/>
          </a:prstGeom>
          <a:noFill/>
          <a:ln>
            <a:noFill/>
          </a:ln>
        </p:spPr>
        <p:txBody>
          <a:bodyPr lIns="91425" tIns="91425" rIns="91425" bIns="91425" anchor="t" anchorCtr="0"/>
          <a:lstStyle>
            <a:lvl1pPr marL="0" marR="0" lvl="0" indent="0" algn="l" rtl="0">
              <a:lnSpc>
                <a:spcPct val="117647"/>
              </a:lnSpc>
              <a:spcBef>
                <a:spcPts val="0"/>
              </a:spcBef>
              <a:buClr>
                <a:schemeClr val="dk2"/>
              </a:buClr>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1" name="Shape 111"/>
          <p:cNvSpPr txBox="1">
            <a:spLocks noGrp="1"/>
          </p:cNvSpPr>
          <p:nvPr>
            <p:ph type="body" idx="1"/>
          </p:nvPr>
        </p:nvSpPr>
        <p:spPr>
          <a:xfrm>
            <a:off x="3474383" y="1447240"/>
            <a:ext cx="4983816" cy="428625"/>
          </a:xfrm>
          <a:prstGeom prst="rect">
            <a:avLst/>
          </a:prstGeom>
          <a:noFill/>
          <a:ln>
            <a:noFill/>
          </a:ln>
        </p:spPr>
        <p:txBody>
          <a:bodyPr lIns="91425" tIns="91425" rIns="91425" bIns="91425" anchor="ctr" anchorCtr="0"/>
          <a:lstStyle>
            <a:lvl1pPr marL="0" marR="0" lvl="0" indent="0" algn="l" rtl="0">
              <a:lnSpc>
                <a:spcPct val="104999"/>
              </a:lnSpc>
              <a:spcBef>
                <a:spcPts val="0"/>
              </a:spcBef>
              <a:spcAft>
                <a:spcPts val="0"/>
              </a:spcAft>
              <a:buClr>
                <a:schemeClr val="lt2"/>
              </a:buClr>
              <a:buFont typeface="Arial"/>
              <a:buNone/>
              <a:defRPr sz="2000" b="1" i="0" u="none" strike="noStrike" cap="none">
                <a:solidFill>
                  <a:schemeClr val="lt2"/>
                </a:solidFill>
                <a:latin typeface="Arial"/>
                <a:ea typeface="Arial"/>
                <a:cs typeface="Arial"/>
                <a:sym typeface="Arial"/>
              </a:defRPr>
            </a:lvl1pPr>
            <a:lvl2pPr marL="180975" marR="0" lvl="1" indent="-53975" algn="l" rtl="0">
              <a:lnSpc>
                <a:spcPct val="95000"/>
              </a:lnSpc>
              <a:spcBef>
                <a:spcPts val="0"/>
              </a:spcBef>
              <a:spcAft>
                <a:spcPts val="0"/>
              </a:spcAft>
              <a:buClr>
                <a:schemeClr val="lt2"/>
              </a:buClr>
              <a:buSzPct val="100000"/>
              <a:buFont typeface="Arial"/>
              <a:buChar char="•"/>
              <a:defRPr sz="2000" b="1" i="0" u="none" strike="noStrike" cap="none">
                <a:solidFill>
                  <a:schemeClr val="lt1"/>
                </a:solidFill>
                <a:latin typeface="Arial"/>
                <a:ea typeface="Arial"/>
                <a:cs typeface="Arial"/>
                <a:sym typeface="Arial"/>
              </a:defRPr>
            </a:lvl2pPr>
            <a:lvl3pPr marL="352425" marR="0" lvl="2" indent="-47625" algn="l" rtl="0">
              <a:lnSpc>
                <a:spcPct val="95000"/>
              </a:lnSpc>
              <a:spcBef>
                <a:spcPts val="0"/>
              </a:spcBef>
              <a:spcAft>
                <a:spcPts val="0"/>
              </a:spcAft>
              <a:buClr>
                <a:schemeClr val="accent4"/>
              </a:buClr>
              <a:buSzPct val="100000"/>
              <a:buFont typeface="Arial"/>
              <a:buChar char="‒"/>
              <a:defRPr sz="2000" b="1" i="0" u="none" strike="noStrike" cap="none">
                <a:solidFill>
                  <a:schemeClr val="lt1"/>
                </a:solidFill>
                <a:latin typeface="Arial"/>
                <a:ea typeface="Arial"/>
                <a:cs typeface="Arial"/>
                <a:sym typeface="Arial"/>
              </a:defRPr>
            </a:lvl3pPr>
            <a:lvl4pPr marL="781050" marR="0" lvl="3" indent="-6350" algn="l" rtl="0">
              <a:lnSpc>
                <a:spcPct val="75000"/>
              </a:lnSpc>
              <a:spcBef>
                <a:spcPts val="0"/>
              </a:spcBef>
              <a:spcAft>
                <a:spcPts val="850"/>
              </a:spcAft>
              <a:buClr>
                <a:schemeClr val="dk1"/>
              </a:buClr>
              <a:buFont typeface="Arial"/>
              <a:buNone/>
              <a:defRPr sz="2000" b="1" i="0" u="none" strike="noStrike" cap="none">
                <a:solidFill>
                  <a:schemeClr val="lt1"/>
                </a:solidFill>
                <a:latin typeface="Arial"/>
                <a:ea typeface="Arial"/>
                <a:cs typeface="Arial"/>
                <a:sym typeface="Arial"/>
              </a:defRPr>
            </a:lvl4pPr>
            <a:lvl5pPr marL="2057400" marR="0" lvl="4" indent="-101600" algn="l" rtl="0">
              <a:spcBef>
                <a:spcPts val="400"/>
              </a:spcBef>
              <a:buClr>
                <a:schemeClr val="lt1"/>
              </a:buClr>
              <a:buSzPct val="100000"/>
              <a:buFont typeface="Arial"/>
              <a:buChar char="»"/>
              <a:defRPr sz="2000" b="1" i="0" u="none" strike="noStrike" cap="none">
                <a:solidFill>
                  <a:schemeClr val="lt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2" name="Shape 112"/>
          <p:cNvSpPr txBox="1">
            <a:spLocks noGrp="1"/>
          </p:cNvSpPr>
          <p:nvPr>
            <p:ph type="body" idx="2"/>
          </p:nvPr>
        </p:nvSpPr>
        <p:spPr>
          <a:xfrm>
            <a:off x="3495112" y="2019300"/>
            <a:ext cx="4867837" cy="3657600"/>
          </a:xfrm>
          <a:prstGeom prst="rect">
            <a:avLst/>
          </a:prstGeom>
          <a:noFill/>
          <a:ln>
            <a:noFill/>
          </a:ln>
        </p:spPr>
        <p:txBody>
          <a:bodyPr lIns="91425" tIns="91425" rIns="91425" bIns="91425" anchor="t" anchorCtr="0"/>
          <a:lstStyle>
            <a:lvl1pPr marL="0" marR="0" lvl="0" indent="0" algn="l" rtl="0">
              <a:lnSpc>
                <a:spcPct val="130000"/>
              </a:lnSpc>
              <a:spcBef>
                <a:spcPts val="0"/>
              </a:spcBef>
              <a:spcAft>
                <a:spcPts val="567"/>
              </a:spcAft>
              <a:buClr>
                <a:schemeClr val="lt2"/>
              </a:buClr>
              <a:buFont typeface="Arial"/>
              <a:buNone/>
              <a:defRPr sz="1000" b="1" i="0" u="none" strike="noStrike" cap="none">
                <a:solidFill>
                  <a:schemeClr val="lt2"/>
                </a:solidFill>
                <a:latin typeface="Arial"/>
                <a:ea typeface="Arial"/>
                <a:cs typeface="Arial"/>
                <a:sym typeface="Arial"/>
              </a:defRPr>
            </a:lvl1pPr>
            <a:lvl2pPr marL="0" marR="0" lvl="1" indent="0" algn="l" rtl="0">
              <a:lnSpc>
                <a:spcPct val="130000"/>
              </a:lnSpc>
              <a:spcBef>
                <a:spcPts val="0"/>
              </a:spcBef>
              <a:spcAft>
                <a:spcPts val="567"/>
              </a:spcAft>
              <a:buClr>
                <a:schemeClr val="lt2"/>
              </a:buClr>
              <a:buFont typeface="Arial"/>
              <a:buNone/>
              <a:defRPr sz="1000" b="0" i="0" u="none" strike="noStrike" cap="none">
                <a:solidFill>
                  <a:srgbClr val="000000"/>
                </a:solidFill>
                <a:latin typeface="Arial"/>
                <a:ea typeface="Arial"/>
                <a:cs typeface="Arial"/>
                <a:sym typeface="Arial"/>
              </a:defRPr>
            </a:lvl2pPr>
            <a:lvl3pPr marL="85725" marR="0" lvl="2" indent="-22225" algn="l" rtl="0">
              <a:lnSpc>
                <a:spcPct val="130000"/>
              </a:lnSpc>
              <a:spcBef>
                <a:spcPts val="0"/>
              </a:spcBef>
              <a:spcAft>
                <a:spcPts val="567"/>
              </a:spcAft>
              <a:buClr>
                <a:schemeClr val="lt2"/>
              </a:buClr>
              <a:buSzPct val="100000"/>
              <a:buFont typeface="Arial"/>
              <a:buChar char="-"/>
              <a:defRPr sz="1000" b="0" i="0" u="none" strike="noStrike" cap="none">
                <a:solidFill>
                  <a:srgbClr val="000000"/>
                </a:solidFill>
                <a:latin typeface="Arial"/>
                <a:ea typeface="Arial"/>
                <a:cs typeface="Arial"/>
                <a:sym typeface="Arial"/>
              </a:defRPr>
            </a:lvl3pPr>
            <a:lvl4pPr marL="781050" marR="0" lvl="3" indent="-6350" algn="l" rtl="0">
              <a:lnSpc>
                <a:spcPct val="130000"/>
              </a:lnSpc>
              <a:spcBef>
                <a:spcPts val="0"/>
              </a:spcBef>
              <a:spcAft>
                <a:spcPts val="0"/>
              </a:spcAft>
              <a:buClr>
                <a:schemeClr val="dk1"/>
              </a:buClr>
              <a:buFont typeface="Arial"/>
              <a:buNone/>
              <a:defRPr sz="1000" b="0" i="0" u="none" strike="noStrike" cap="none">
                <a:solidFill>
                  <a:schemeClr val="lt2"/>
                </a:solidFill>
                <a:latin typeface="Arial"/>
                <a:ea typeface="Arial"/>
                <a:cs typeface="Arial"/>
                <a:sym typeface="Arial"/>
              </a:defRPr>
            </a:lvl4pPr>
            <a:lvl5pPr marL="2057400" marR="0" lvl="4" indent="-165100" algn="l" rtl="0">
              <a:lnSpc>
                <a:spcPct val="130000"/>
              </a:lnSpc>
              <a:spcBef>
                <a:spcPts val="0"/>
              </a:spcBef>
              <a:spcAft>
                <a:spcPts val="0"/>
              </a:spcAft>
              <a:buClr>
                <a:schemeClr val="dk1"/>
              </a:buClr>
              <a:buSzPct val="100000"/>
              <a:buFont typeface="Arial"/>
              <a:buChar char="»"/>
              <a:defRPr sz="1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3" name="Shape 113"/>
          <p:cNvSpPr>
            <a:spLocks noGrp="1"/>
          </p:cNvSpPr>
          <p:nvPr>
            <p:ph type="pic" idx="3"/>
          </p:nvPr>
        </p:nvSpPr>
        <p:spPr>
          <a:xfrm>
            <a:off x="542925" y="1409700"/>
            <a:ext cx="2562225" cy="2190750"/>
          </a:xfrm>
          <a:prstGeom prst="rect">
            <a:avLst/>
          </a:prstGeom>
          <a:solidFill>
            <a:srgbClr val="BBBBBB"/>
          </a:solidFill>
          <a:ln>
            <a:noFill/>
          </a:ln>
        </p:spPr>
        <p:txBody>
          <a:bodyPr lIns="91425" tIns="91425" rIns="91425" bIns="91425" anchor="t" anchorCtr="0"/>
          <a:lstStyle>
            <a:lvl1pPr marL="0" marR="0" lvl="0" indent="0" algn="ctr" rtl="0">
              <a:lnSpc>
                <a:spcPct val="190000"/>
              </a:lnSpc>
              <a:spcBef>
                <a:spcPts val="0"/>
              </a:spcBef>
              <a:spcAft>
                <a:spcPts val="0"/>
              </a:spcAft>
              <a:buClr>
                <a:schemeClr val="dk1"/>
              </a:buClr>
              <a:buFont typeface="Arial"/>
              <a:buNone/>
              <a:defRPr sz="10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4" name="Shape 114"/>
          <p:cNvSpPr>
            <a:spLocks noGrp="1"/>
          </p:cNvSpPr>
          <p:nvPr>
            <p:ph type="pic" idx="4"/>
          </p:nvPr>
        </p:nvSpPr>
        <p:spPr>
          <a:xfrm>
            <a:off x="542925" y="3762375"/>
            <a:ext cx="2562225" cy="2190750"/>
          </a:xfrm>
          <a:prstGeom prst="rect">
            <a:avLst/>
          </a:prstGeom>
          <a:solidFill>
            <a:srgbClr val="BBBBBB"/>
          </a:solidFill>
          <a:ln>
            <a:noFill/>
          </a:ln>
        </p:spPr>
        <p:txBody>
          <a:bodyPr lIns="91425" tIns="91425" rIns="91425" bIns="91425" anchor="t" anchorCtr="0"/>
          <a:lstStyle>
            <a:lvl1pPr marL="0" marR="0" lvl="0" indent="0" algn="ctr" rtl="0">
              <a:lnSpc>
                <a:spcPct val="190000"/>
              </a:lnSpc>
              <a:spcBef>
                <a:spcPts val="0"/>
              </a:spcBef>
              <a:spcAft>
                <a:spcPts val="0"/>
              </a:spcAft>
              <a:buClr>
                <a:schemeClr val="dk1"/>
              </a:buClr>
              <a:buFont typeface="Arial"/>
              <a:buNone/>
              <a:defRPr sz="10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5" name="Shape 115"/>
          <p:cNvSpPr>
            <a:spLocks noGrp="1"/>
          </p:cNvSpPr>
          <p:nvPr>
            <p:ph type="pic" idx="5"/>
          </p:nvPr>
        </p:nvSpPr>
        <p:spPr>
          <a:xfrm>
            <a:off x="6743700" y="561975"/>
            <a:ext cx="1857373" cy="466725"/>
          </a:xfrm>
          <a:prstGeom prst="rect">
            <a:avLst/>
          </a:prstGeom>
          <a:solidFill>
            <a:srgbClr val="BBBBBB"/>
          </a:solidFill>
          <a:ln>
            <a:noFill/>
          </a:ln>
        </p:spPr>
        <p:txBody>
          <a:bodyPr lIns="91425" tIns="91425" rIns="91425" bIns="91425" anchor="t" anchorCtr="0"/>
          <a:lstStyle>
            <a:lvl1pPr marL="0" marR="0" lvl="0" indent="0" algn="ctr" rtl="0">
              <a:lnSpc>
                <a:spcPct val="237500"/>
              </a:lnSpc>
              <a:spcBef>
                <a:spcPts val="0"/>
              </a:spcBef>
              <a:spcAft>
                <a:spcPts val="0"/>
              </a:spcAft>
              <a:buClr>
                <a:schemeClr val="dk1"/>
              </a:buClr>
              <a:buFont typeface="Arial"/>
              <a:buNone/>
              <a:defRPr sz="8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6" name="Shape 116"/>
          <p:cNvSpPr txBox="1">
            <a:spLocks noGrp="1"/>
          </p:cNvSpPr>
          <p:nvPr>
            <p:ph type="sldNum" idx="12"/>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a:solidFill>
                  <a:schemeClr val="lt2"/>
                </a:solidFill>
                <a:latin typeface="Arial"/>
                <a:ea typeface="Arial"/>
                <a:cs typeface="Arial"/>
                <a:sym typeface="Arial"/>
              </a:rPr>
              <a:t>‹#›</a:t>
            </a:fld>
            <a:endParaRPr lang="en-GB" sz="800" b="1">
              <a:solidFill>
                <a:schemeClr val="lt2"/>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ample Boxed Text x3">
    <p:bg>
      <p:bgPr>
        <a:solidFill>
          <a:srgbClr val="FFFFFF"/>
        </a:solidFill>
        <a:effectLst/>
      </p:bgPr>
    </p:bg>
    <p:spTree>
      <p:nvGrpSpPr>
        <p:cNvPr id="1" name="Shape 117"/>
        <p:cNvGrpSpPr/>
        <p:nvPr/>
      </p:nvGrpSpPr>
      <p:grpSpPr>
        <a:xfrm>
          <a:off x="0" y="0"/>
          <a:ext cx="0" cy="0"/>
          <a:chOff x="0" y="0"/>
          <a:chExt cx="0" cy="0"/>
        </a:xfrm>
      </p:grpSpPr>
      <p:sp>
        <p:nvSpPr>
          <p:cNvPr id="118" name="Shape 118"/>
          <p:cNvSpPr/>
          <p:nvPr/>
        </p:nvSpPr>
        <p:spPr>
          <a:xfrm>
            <a:off x="539108" y="2669156"/>
            <a:ext cx="2602800" cy="468000"/>
          </a:xfrm>
          <a:prstGeom prst="rect">
            <a:avLst/>
          </a:prstGeom>
          <a:solidFill>
            <a:srgbClr val="03873A"/>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119" name="Shape 119"/>
          <p:cNvSpPr/>
          <p:nvPr/>
        </p:nvSpPr>
        <p:spPr>
          <a:xfrm>
            <a:off x="539108" y="3129775"/>
            <a:ext cx="2602800" cy="2140066"/>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120" name="Shape 120"/>
          <p:cNvSpPr txBox="1">
            <a:spLocks noGrp="1"/>
          </p:cNvSpPr>
          <p:nvPr>
            <p:ph type="title"/>
          </p:nvPr>
        </p:nvSpPr>
        <p:spPr>
          <a:xfrm>
            <a:off x="540000" y="417600"/>
            <a:ext cx="6359526" cy="944474"/>
          </a:xfrm>
          <a:prstGeom prst="rect">
            <a:avLst/>
          </a:prstGeom>
          <a:noFill/>
          <a:ln>
            <a:noFill/>
          </a:ln>
        </p:spPr>
        <p:txBody>
          <a:bodyPr lIns="91425" tIns="91425" rIns="91425" bIns="91425" anchor="t" anchorCtr="0"/>
          <a:lstStyle>
            <a:lvl1pPr marL="0" marR="0" lvl="0" indent="0" algn="l" rtl="0">
              <a:lnSpc>
                <a:spcPct val="117647"/>
              </a:lnSpc>
              <a:spcBef>
                <a:spcPts val="0"/>
              </a:spcBef>
              <a:buClr>
                <a:schemeClr val="dk2"/>
              </a:buClr>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1" name="Shape 121"/>
          <p:cNvSpPr txBox="1">
            <a:spLocks noGrp="1"/>
          </p:cNvSpPr>
          <p:nvPr>
            <p:ph type="body" idx="1"/>
          </p:nvPr>
        </p:nvSpPr>
        <p:spPr>
          <a:xfrm>
            <a:off x="724618" y="2687950"/>
            <a:ext cx="2191109" cy="428625"/>
          </a:xfrm>
          <a:prstGeom prst="rect">
            <a:avLst/>
          </a:prstGeom>
          <a:noFill/>
          <a:ln>
            <a:noFill/>
          </a:ln>
        </p:spPr>
        <p:txBody>
          <a:bodyPr lIns="91425" tIns="91425" rIns="91425" bIns="91425" anchor="ctr" anchorCtr="0"/>
          <a:lstStyle>
            <a:lvl1pPr marL="0" marR="0" lvl="0" indent="0" algn="ctr" rtl="0">
              <a:lnSpc>
                <a:spcPct val="104999"/>
              </a:lnSpc>
              <a:spcBef>
                <a:spcPts val="0"/>
              </a:spcBef>
              <a:spcAft>
                <a:spcPts val="0"/>
              </a:spcAft>
              <a:buClr>
                <a:srgbClr val="FFFFFF"/>
              </a:buClr>
              <a:buFont typeface="Arial"/>
              <a:buNone/>
              <a:defRPr sz="2000" b="1" i="0" u="none" strike="noStrike" cap="none">
                <a:solidFill>
                  <a:srgbClr val="FFFFFF"/>
                </a:solidFill>
                <a:latin typeface="Arial"/>
                <a:ea typeface="Arial"/>
                <a:cs typeface="Arial"/>
                <a:sym typeface="Arial"/>
              </a:defRPr>
            </a:lvl1pPr>
            <a:lvl2pPr marL="180975" marR="0" lvl="1" indent="-53975" algn="l" rtl="0">
              <a:lnSpc>
                <a:spcPct val="95000"/>
              </a:lnSpc>
              <a:spcBef>
                <a:spcPts val="0"/>
              </a:spcBef>
              <a:spcAft>
                <a:spcPts val="0"/>
              </a:spcAft>
              <a:buClr>
                <a:schemeClr val="lt2"/>
              </a:buClr>
              <a:buSzPct val="100000"/>
              <a:buFont typeface="Arial"/>
              <a:buChar char="•"/>
              <a:defRPr sz="2000" b="1" i="0" u="none" strike="noStrike" cap="none">
                <a:solidFill>
                  <a:schemeClr val="lt1"/>
                </a:solidFill>
                <a:latin typeface="Arial"/>
                <a:ea typeface="Arial"/>
                <a:cs typeface="Arial"/>
                <a:sym typeface="Arial"/>
              </a:defRPr>
            </a:lvl2pPr>
            <a:lvl3pPr marL="352425" marR="0" lvl="2" indent="-47625" algn="l" rtl="0">
              <a:lnSpc>
                <a:spcPct val="95000"/>
              </a:lnSpc>
              <a:spcBef>
                <a:spcPts val="0"/>
              </a:spcBef>
              <a:spcAft>
                <a:spcPts val="0"/>
              </a:spcAft>
              <a:buClr>
                <a:schemeClr val="accent4"/>
              </a:buClr>
              <a:buSzPct val="100000"/>
              <a:buFont typeface="Arial"/>
              <a:buChar char="‒"/>
              <a:defRPr sz="2000" b="1" i="0" u="none" strike="noStrike" cap="none">
                <a:solidFill>
                  <a:schemeClr val="lt1"/>
                </a:solidFill>
                <a:latin typeface="Arial"/>
                <a:ea typeface="Arial"/>
                <a:cs typeface="Arial"/>
                <a:sym typeface="Arial"/>
              </a:defRPr>
            </a:lvl3pPr>
            <a:lvl4pPr marL="781050" marR="0" lvl="3" indent="-6350" algn="l" rtl="0">
              <a:lnSpc>
                <a:spcPct val="75000"/>
              </a:lnSpc>
              <a:spcBef>
                <a:spcPts val="0"/>
              </a:spcBef>
              <a:spcAft>
                <a:spcPts val="850"/>
              </a:spcAft>
              <a:buClr>
                <a:schemeClr val="dk1"/>
              </a:buClr>
              <a:buFont typeface="Arial"/>
              <a:buNone/>
              <a:defRPr sz="2000" b="1" i="0" u="none" strike="noStrike" cap="none">
                <a:solidFill>
                  <a:schemeClr val="lt1"/>
                </a:solidFill>
                <a:latin typeface="Arial"/>
                <a:ea typeface="Arial"/>
                <a:cs typeface="Arial"/>
                <a:sym typeface="Arial"/>
              </a:defRPr>
            </a:lvl4pPr>
            <a:lvl5pPr marL="2057400" marR="0" lvl="4" indent="-101600" algn="l" rtl="0">
              <a:spcBef>
                <a:spcPts val="400"/>
              </a:spcBef>
              <a:buClr>
                <a:schemeClr val="lt1"/>
              </a:buClr>
              <a:buSzPct val="100000"/>
              <a:buFont typeface="Arial"/>
              <a:buChar char="»"/>
              <a:defRPr sz="2000" b="1" i="0" u="none" strike="noStrike" cap="none">
                <a:solidFill>
                  <a:schemeClr val="lt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2" name="Shape 122"/>
          <p:cNvSpPr txBox="1">
            <a:spLocks noGrp="1"/>
          </p:cNvSpPr>
          <p:nvPr>
            <p:ph type="body" idx="2"/>
          </p:nvPr>
        </p:nvSpPr>
        <p:spPr>
          <a:xfrm>
            <a:off x="737418" y="3226998"/>
            <a:ext cx="2245968" cy="1552035"/>
          </a:xfrm>
          <a:prstGeom prst="rect">
            <a:avLst/>
          </a:prstGeom>
          <a:noFill/>
          <a:ln>
            <a:noFill/>
          </a:ln>
        </p:spPr>
        <p:txBody>
          <a:bodyPr lIns="91425" tIns="91425" rIns="91425" bIns="91425" anchor="t" anchorCtr="0"/>
          <a:lstStyle>
            <a:lvl1pPr marL="0" marR="0" lvl="0" indent="0" algn="l" rtl="0">
              <a:lnSpc>
                <a:spcPct val="116666"/>
              </a:lnSpc>
              <a:spcBef>
                <a:spcPts val="0"/>
              </a:spcBef>
              <a:spcAft>
                <a:spcPts val="0"/>
              </a:spcAft>
              <a:buClr>
                <a:srgbClr val="000000"/>
              </a:buClr>
              <a:buFont typeface="Arial"/>
              <a:buNone/>
              <a:defRPr sz="1200" b="0" i="0" u="none" strike="noStrike" cap="none">
                <a:solidFill>
                  <a:srgbClr val="000000"/>
                </a:solidFill>
                <a:latin typeface="Arial"/>
                <a:ea typeface="Arial"/>
                <a:cs typeface="Arial"/>
                <a:sym typeface="Arial"/>
              </a:defRPr>
            </a:lvl1pPr>
            <a:lvl2pPr marL="0" marR="0" lvl="1" indent="0" algn="l" rtl="0">
              <a:lnSpc>
                <a:spcPct val="116666"/>
              </a:lnSpc>
              <a:spcBef>
                <a:spcPts val="0"/>
              </a:spcBef>
              <a:spcAft>
                <a:spcPts val="0"/>
              </a:spcAft>
              <a:buClr>
                <a:schemeClr val="lt2"/>
              </a:buClr>
              <a:buFont typeface="Arial"/>
              <a:buNone/>
              <a:defRPr sz="1200" b="0" i="0" u="none" strike="noStrike" cap="none">
                <a:solidFill>
                  <a:srgbClr val="000000"/>
                </a:solidFill>
                <a:latin typeface="Arial"/>
                <a:ea typeface="Arial"/>
                <a:cs typeface="Arial"/>
                <a:sym typeface="Arial"/>
              </a:defRPr>
            </a:lvl2pPr>
            <a:lvl3pPr marL="85725" marR="0" lvl="2" indent="-9525" algn="l" rtl="0">
              <a:lnSpc>
                <a:spcPct val="116666"/>
              </a:lnSpc>
              <a:spcBef>
                <a:spcPts val="0"/>
              </a:spcBef>
              <a:spcAft>
                <a:spcPts val="0"/>
              </a:spcAft>
              <a:buClr>
                <a:schemeClr val="lt2"/>
              </a:buClr>
              <a:buSzPct val="100000"/>
              <a:buFont typeface="Arial"/>
              <a:buChar char="-"/>
              <a:defRPr sz="1200" b="0" i="0" u="none" strike="noStrike" cap="none">
                <a:solidFill>
                  <a:srgbClr val="000000"/>
                </a:solidFill>
                <a:latin typeface="Arial"/>
                <a:ea typeface="Arial"/>
                <a:cs typeface="Arial"/>
                <a:sym typeface="Arial"/>
              </a:defRPr>
            </a:lvl3pPr>
            <a:lvl4pPr marL="781050" marR="0" lvl="3" indent="-6350" algn="l" rtl="0">
              <a:lnSpc>
                <a:spcPct val="130000"/>
              </a:lnSpc>
              <a:spcBef>
                <a:spcPts val="0"/>
              </a:spcBef>
              <a:spcAft>
                <a:spcPts val="0"/>
              </a:spcAft>
              <a:buClr>
                <a:schemeClr val="dk1"/>
              </a:buClr>
              <a:buFont typeface="Arial"/>
              <a:buNone/>
              <a:defRPr sz="1000" b="0" i="0" u="none" strike="noStrike" cap="none">
                <a:solidFill>
                  <a:schemeClr val="lt2"/>
                </a:solidFill>
                <a:latin typeface="Arial"/>
                <a:ea typeface="Arial"/>
                <a:cs typeface="Arial"/>
                <a:sym typeface="Arial"/>
              </a:defRPr>
            </a:lvl4pPr>
            <a:lvl5pPr marL="2057400" marR="0" lvl="4" indent="-165100" algn="l" rtl="0">
              <a:lnSpc>
                <a:spcPct val="130000"/>
              </a:lnSpc>
              <a:spcBef>
                <a:spcPts val="0"/>
              </a:spcBef>
              <a:spcAft>
                <a:spcPts val="0"/>
              </a:spcAft>
              <a:buClr>
                <a:schemeClr val="dk1"/>
              </a:buClr>
              <a:buSzPct val="100000"/>
              <a:buFont typeface="Arial"/>
              <a:buChar char="»"/>
              <a:defRPr sz="1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3" name="Shape 123"/>
          <p:cNvSpPr/>
          <p:nvPr/>
        </p:nvSpPr>
        <p:spPr>
          <a:xfrm>
            <a:off x="3290737" y="2669156"/>
            <a:ext cx="2602800" cy="468000"/>
          </a:xfrm>
          <a:prstGeom prst="rect">
            <a:avLst/>
          </a:prstGeom>
          <a:solidFill>
            <a:schemeClr val="dk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124" name="Shape 124"/>
          <p:cNvSpPr/>
          <p:nvPr/>
        </p:nvSpPr>
        <p:spPr>
          <a:xfrm>
            <a:off x="3290737" y="3129775"/>
            <a:ext cx="2602800" cy="2140066"/>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125" name="Shape 125"/>
          <p:cNvSpPr txBox="1">
            <a:spLocks noGrp="1"/>
          </p:cNvSpPr>
          <p:nvPr>
            <p:ph type="body" idx="3"/>
          </p:nvPr>
        </p:nvSpPr>
        <p:spPr>
          <a:xfrm>
            <a:off x="3476246" y="2687950"/>
            <a:ext cx="2191109" cy="428625"/>
          </a:xfrm>
          <a:prstGeom prst="rect">
            <a:avLst/>
          </a:prstGeom>
          <a:noFill/>
          <a:ln>
            <a:noFill/>
          </a:ln>
        </p:spPr>
        <p:txBody>
          <a:bodyPr lIns="91425" tIns="91425" rIns="91425" bIns="91425" anchor="ctr" anchorCtr="0"/>
          <a:lstStyle>
            <a:lvl1pPr marL="0" marR="0" lvl="0" indent="0" algn="ctr" rtl="0">
              <a:lnSpc>
                <a:spcPct val="104999"/>
              </a:lnSpc>
              <a:spcBef>
                <a:spcPts val="0"/>
              </a:spcBef>
              <a:spcAft>
                <a:spcPts val="0"/>
              </a:spcAft>
              <a:buClr>
                <a:srgbClr val="FFFFFF"/>
              </a:buClr>
              <a:buFont typeface="Arial"/>
              <a:buNone/>
              <a:defRPr sz="2000" b="1" i="0" u="none" strike="noStrike" cap="none">
                <a:solidFill>
                  <a:srgbClr val="FFFFFF"/>
                </a:solidFill>
                <a:latin typeface="Arial"/>
                <a:ea typeface="Arial"/>
                <a:cs typeface="Arial"/>
                <a:sym typeface="Arial"/>
              </a:defRPr>
            </a:lvl1pPr>
            <a:lvl2pPr marL="180975" marR="0" lvl="1" indent="-53975" algn="l" rtl="0">
              <a:lnSpc>
                <a:spcPct val="95000"/>
              </a:lnSpc>
              <a:spcBef>
                <a:spcPts val="0"/>
              </a:spcBef>
              <a:spcAft>
                <a:spcPts val="0"/>
              </a:spcAft>
              <a:buClr>
                <a:schemeClr val="lt2"/>
              </a:buClr>
              <a:buSzPct val="100000"/>
              <a:buFont typeface="Arial"/>
              <a:buChar char="•"/>
              <a:defRPr sz="2000" b="1" i="0" u="none" strike="noStrike" cap="none">
                <a:solidFill>
                  <a:schemeClr val="lt1"/>
                </a:solidFill>
                <a:latin typeface="Arial"/>
                <a:ea typeface="Arial"/>
                <a:cs typeface="Arial"/>
                <a:sym typeface="Arial"/>
              </a:defRPr>
            </a:lvl2pPr>
            <a:lvl3pPr marL="352425" marR="0" lvl="2" indent="-47625" algn="l" rtl="0">
              <a:lnSpc>
                <a:spcPct val="95000"/>
              </a:lnSpc>
              <a:spcBef>
                <a:spcPts val="0"/>
              </a:spcBef>
              <a:spcAft>
                <a:spcPts val="0"/>
              </a:spcAft>
              <a:buClr>
                <a:schemeClr val="accent4"/>
              </a:buClr>
              <a:buSzPct val="100000"/>
              <a:buFont typeface="Arial"/>
              <a:buChar char="‒"/>
              <a:defRPr sz="2000" b="1" i="0" u="none" strike="noStrike" cap="none">
                <a:solidFill>
                  <a:schemeClr val="lt1"/>
                </a:solidFill>
                <a:latin typeface="Arial"/>
                <a:ea typeface="Arial"/>
                <a:cs typeface="Arial"/>
                <a:sym typeface="Arial"/>
              </a:defRPr>
            </a:lvl3pPr>
            <a:lvl4pPr marL="781050" marR="0" lvl="3" indent="-6350" algn="l" rtl="0">
              <a:lnSpc>
                <a:spcPct val="75000"/>
              </a:lnSpc>
              <a:spcBef>
                <a:spcPts val="0"/>
              </a:spcBef>
              <a:spcAft>
                <a:spcPts val="850"/>
              </a:spcAft>
              <a:buClr>
                <a:schemeClr val="dk1"/>
              </a:buClr>
              <a:buFont typeface="Arial"/>
              <a:buNone/>
              <a:defRPr sz="2000" b="1" i="0" u="none" strike="noStrike" cap="none">
                <a:solidFill>
                  <a:schemeClr val="lt1"/>
                </a:solidFill>
                <a:latin typeface="Arial"/>
                <a:ea typeface="Arial"/>
                <a:cs typeface="Arial"/>
                <a:sym typeface="Arial"/>
              </a:defRPr>
            </a:lvl4pPr>
            <a:lvl5pPr marL="2057400" marR="0" lvl="4" indent="-101600" algn="l" rtl="0">
              <a:spcBef>
                <a:spcPts val="400"/>
              </a:spcBef>
              <a:buClr>
                <a:schemeClr val="lt1"/>
              </a:buClr>
              <a:buSzPct val="100000"/>
              <a:buFont typeface="Arial"/>
              <a:buChar char="»"/>
              <a:defRPr sz="2000" b="1" i="0" u="none" strike="noStrike" cap="none">
                <a:solidFill>
                  <a:schemeClr val="lt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6" name="Shape 126"/>
          <p:cNvSpPr txBox="1">
            <a:spLocks noGrp="1"/>
          </p:cNvSpPr>
          <p:nvPr>
            <p:ph type="body" idx="4"/>
          </p:nvPr>
        </p:nvSpPr>
        <p:spPr>
          <a:xfrm>
            <a:off x="3489046" y="3226998"/>
            <a:ext cx="2245968" cy="1552035"/>
          </a:xfrm>
          <a:prstGeom prst="rect">
            <a:avLst/>
          </a:prstGeom>
          <a:noFill/>
          <a:ln>
            <a:noFill/>
          </a:ln>
        </p:spPr>
        <p:txBody>
          <a:bodyPr lIns="91425" tIns="91425" rIns="91425" bIns="91425" anchor="t" anchorCtr="0"/>
          <a:lstStyle>
            <a:lvl1pPr marL="0" marR="0" lvl="0" indent="0" algn="l" rtl="0">
              <a:lnSpc>
                <a:spcPct val="116666"/>
              </a:lnSpc>
              <a:spcBef>
                <a:spcPts val="0"/>
              </a:spcBef>
              <a:spcAft>
                <a:spcPts val="0"/>
              </a:spcAft>
              <a:buClr>
                <a:srgbClr val="000000"/>
              </a:buClr>
              <a:buFont typeface="Arial"/>
              <a:buNone/>
              <a:defRPr sz="1200" b="0" i="0" u="none" strike="noStrike" cap="none">
                <a:solidFill>
                  <a:srgbClr val="000000"/>
                </a:solidFill>
                <a:latin typeface="Arial"/>
                <a:ea typeface="Arial"/>
                <a:cs typeface="Arial"/>
                <a:sym typeface="Arial"/>
              </a:defRPr>
            </a:lvl1pPr>
            <a:lvl2pPr marL="0" marR="0" lvl="1" indent="0" algn="l" rtl="0">
              <a:lnSpc>
                <a:spcPct val="116666"/>
              </a:lnSpc>
              <a:spcBef>
                <a:spcPts val="0"/>
              </a:spcBef>
              <a:spcAft>
                <a:spcPts val="0"/>
              </a:spcAft>
              <a:buClr>
                <a:schemeClr val="lt2"/>
              </a:buClr>
              <a:buFont typeface="Arial"/>
              <a:buNone/>
              <a:defRPr sz="1200" b="0" i="0" u="none" strike="noStrike" cap="none">
                <a:solidFill>
                  <a:srgbClr val="000000"/>
                </a:solidFill>
                <a:latin typeface="Arial"/>
                <a:ea typeface="Arial"/>
                <a:cs typeface="Arial"/>
                <a:sym typeface="Arial"/>
              </a:defRPr>
            </a:lvl2pPr>
            <a:lvl3pPr marL="85725" marR="0" lvl="2" indent="-9525" algn="l" rtl="0">
              <a:lnSpc>
                <a:spcPct val="116666"/>
              </a:lnSpc>
              <a:spcBef>
                <a:spcPts val="0"/>
              </a:spcBef>
              <a:spcAft>
                <a:spcPts val="0"/>
              </a:spcAft>
              <a:buClr>
                <a:schemeClr val="lt2"/>
              </a:buClr>
              <a:buSzPct val="100000"/>
              <a:buFont typeface="Arial"/>
              <a:buChar char="-"/>
              <a:defRPr sz="1200" b="0" i="0" u="none" strike="noStrike" cap="none">
                <a:solidFill>
                  <a:srgbClr val="000000"/>
                </a:solidFill>
                <a:latin typeface="Arial"/>
                <a:ea typeface="Arial"/>
                <a:cs typeface="Arial"/>
                <a:sym typeface="Arial"/>
              </a:defRPr>
            </a:lvl3pPr>
            <a:lvl4pPr marL="781050" marR="0" lvl="3" indent="-6350" algn="l" rtl="0">
              <a:lnSpc>
                <a:spcPct val="130000"/>
              </a:lnSpc>
              <a:spcBef>
                <a:spcPts val="0"/>
              </a:spcBef>
              <a:spcAft>
                <a:spcPts val="0"/>
              </a:spcAft>
              <a:buClr>
                <a:schemeClr val="dk1"/>
              </a:buClr>
              <a:buFont typeface="Arial"/>
              <a:buNone/>
              <a:defRPr sz="1000" b="0" i="0" u="none" strike="noStrike" cap="none">
                <a:solidFill>
                  <a:schemeClr val="lt2"/>
                </a:solidFill>
                <a:latin typeface="Arial"/>
                <a:ea typeface="Arial"/>
                <a:cs typeface="Arial"/>
                <a:sym typeface="Arial"/>
              </a:defRPr>
            </a:lvl4pPr>
            <a:lvl5pPr marL="2057400" marR="0" lvl="4" indent="-165100" algn="l" rtl="0">
              <a:lnSpc>
                <a:spcPct val="130000"/>
              </a:lnSpc>
              <a:spcBef>
                <a:spcPts val="0"/>
              </a:spcBef>
              <a:spcAft>
                <a:spcPts val="0"/>
              </a:spcAft>
              <a:buClr>
                <a:schemeClr val="dk1"/>
              </a:buClr>
              <a:buSzPct val="100000"/>
              <a:buFont typeface="Arial"/>
              <a:buChar char="»"/>
              <a:defRPr sz="1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7" name="Shape 127"/>
          <p:cNvSpPr/>
          <p:nvPr/>
        </p:nvSpPr>
        <p:spPr>
          <a:xfrm>
            <a:off x="6023269" y="2669156"/>
            <a:ext cx="2602800" cy="46800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128" name="Shape 128"/>
          <p:cNvSpPr/>
          <p:nvPr/>
        </p:nvSpPr>
        <p:spPr>
          <a:xfrm>
            <a:off x="6023269" y="3129775"/>
            <a:ext cx="2602800" cy="2140066"/>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129" name="Shape 129"/>
          <p:cNvSpPr txBox="1">
            <a:spLocks noGrp="1"/>
          </p:cNvSpPr>
          <p:nvPr>
            <p:ph type="body" idx="5"/>
          </p:nvPr>
        </p:nvSpPr>
        <p:spPr>
          <a:xfrm>
            <a:off x="6208778" y="2687950"/>
            <a:ext cx="2191109" cy="428625"/>
          </a:xfrm>
          <a:prstGeom prst="rect">
            <a:avLst/>
          </a:prstGeom>
          <a:noFill/>
          <a:ln>
            <a:noFill/>
          </a:ln>
        </p:spPr>
        <p:txBody>
          <a:bodyPr lIns="91425" tIns="91425" rIns="91425" bIns="91425" anchor="ctr" anchorCtr="0"/>
          <a:lstStyle>
            <a:lvl1pPr marL="0" marR="0" lvl="0" indent="0" algn="ctr" rtl="0">
              <a:lnSpc>
                <a:spcPct val="104999"/>
              </a:lnSpc>
              <a:spcBef>
                <a:spcPts val="0"/>
              </a:spcBef>
              <a:spcAft>
                <a:spcPts val="0"/>
              </a:spcAft>
              <a:buClr>
                <a:srgbClr val="FFFFFF"/>
              </a:buClr>
              <a:buFont typeface="Arial"/>
              <a:buNone/>
              <a:defRPr sz="2000" b="1" i="0" u="none" strike="noStrike" cap="none">
                <a:solidFill>
                  <a:srgbClr val="FFFFFF"/>
                </a:solidFill>
                <a:latin typeface="Arial"/>
                <a:ea typeface="Arial"/>
                <a:cs typeface="Arial"/>
                <a:sym typeface="Arial"/>
              </a:defRPr>
            </a:lvl1pPr>
            <a:lvl2pPr marL="180975" marR="0" lvl="1" indent="-53975" algn="l" rtl="0">
              <a:lnSpc>
                <a:spcPct val="95000"/>
              </a:lnSpc>
              <a:spcBef>
                <a:spcPts val="0"/>
              </a:spcBef>
              <a:spcAft>
                <a:spcPts val="0"/>
              </a:spcAft>
              <a:buClr>
                <a:schemeClr val="lt2"/>
              </a:buClr>
              <a:buSzPct val="100000"/>
              <a:buFont typeface="Arial"/>
              <a:buChar char="•"/>
              <a:defRPr sz="2000" b="1" i="0" u="none" strike="noStrike" cap="none">
                <a:solidFill>
                  <a:schemeClr val="lt1"/>
                </a:solidFill>
                <a:latin typeface="Arial"/>
                <a:ea typeface="Arial"/>
                <a:cs typeface="Arial"/>
                <a:sym typeface="Arial"/>
              </a:defRPr>
            </a:lvl2pPr>
            <a:lvl3pPr marL="352425" marR="0" lvl="2" indent="-47625" algn="l" rtl="0">
              <a:lnSpc>
                <a:spcPct val="95000"/>
              </a:lnSpc>
              <a:spcBef>
                <a:spcPts val="0"/>
              </a:spcBef>
              <a:spcAft>
                <a:spcPts val="0"/>
              </a:spcAft>
              <a:buClr>
                <a:schemeClr val="accent4"/>
              </a:buClr>
              <a:buSzPct val="100000"/>
              <a:buFont typeface="Arial"/>
              <a:buChar char="‒"/>
              <a:defRPr sz="2000" b="1" i="0" u="none" strike="noStrike" cap="none">
                <a:solidFill>
                  <a:schemeClr val="lt1"/>
                </a:solidFill>
                <a:latin typeface="Arial"/>
                <a:ea typeface="Arial"/>
                <a:cs typeface="Arial"/>
                <a:sym typeface="Arial"/>
              </a:defRPr>
            </a:lvl3pPr>
            <a:lvl4pPr marL="781050" marR="0" lvl="3" indent="-6350" algn="l" rtl="0">
              <a:lnSpc>
                <a:spcPct val="75000"/>
              </a:lnSpc>
              <a:spcBef>
                <a:spcPts val="0"/>
              </a:spcBef>
              <a:spcAft>
                <a:spcPts val="850"/>
              </a:spcAft>
              <a:buClr>
                <a:schemeClr val="dk1"/>
              </a:buClr>
              <a:buFont typeface="Arial"/>
              <a:buNone/>
              <a:defRPr sz="2000" b="1" i="0" u="none" strike="noStrike" cap="none">
                <a:solidFill>
                  <a:schemeClr val="lt1"/>
                </a:solidFill>
                <a:latin typeface="Arial"/>
                <a:ea typeface="Arial"/>
                <a:cs typeface="Arial"/>
                <a:sym typeface="Arial"/>
              </a:defRPr>
            </a:lvl4pPr>
            <a:lvl5pPr marL="2057400" marR="0" lvl="4" indent="-101600" algn="l" rtl="0">
              <a:spcBef>
                <a:spcPts val="400"/>
              </a:spcBef>
              <a:buClr>
                <a:schemeClr val="lt1"/>
              </a:buClr>
              <a:buSzPct val="100000"/>
              <a:buFont typeface="Arial"/>
              <a:buChar char="»"/>
              <a:defRPr sz="2000" b="1" i="0" u="none" strike="noStrike" cap="none">
                <a:solidFill>
                  <a:schemeClr val="lt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0" name="Shape 130"/>
          <p:cNvSpPr txBox="1">
            <a:spLocks noGrp="1"/>
          </p:cNvSpPr>
          <p:nvPr>
            <p:ph type="body" idx="6"/>
          </p:nvPr>
        </p:nvSpPr>
        <p:spPr>
          <a:xfrm>
            <a:off x="6221580" y="3226998"/>
            <a:ext cx="2245968" cy="1552035"/>
          </a:xfrm>
          <a:prstGeom prst="rect">
            <a:avLst/>
          </a:prstGeom>
          <a:noFill/>
          <a:ln>
            <a:noFill/>
          </a:ln>
        </p:spPr>
        <p:txBody>
          <a:bodyPr lIns="91425" tIns="91425" rIns="91425" bIns="91425" anchor="t" anchorCtr="0"/>
          <a:lstStyle>
            <a:lvl1pPr marL="0" marR="0" lvl="0" indent="0" algn="l" rtl="0">
              <a:lnSpc>
                <a:spcPct val="116666"/>
              </a:lnSpc>
              <a:spcBef>
                <a:spcPts val="0"/>
              </a:spcBef>
              <a:spcAft>
                <a:spcPts val="0"/>
              </a:spcAft>
              <a:buClr>
                <a:srgbClr val="000000"/>
              </a:buClr>
              <a:buFont typeface="Arial"/>
              <a:buNone/>
              <a:defRPr sz="1200" b="0" i="0" u="none" strike="noStrike" cap="none">
                <a:solidFill>
                  <a:srgbClr val="000000"/>
                </a:solidFill>
                <a:latin typeface="Arial"/>
                <a:ea typeface="Arial"/>
                <a:cs typeface="Arial"/>
                <a:sym typeface="Arial"/>
              </a:defRPr>
            </a:lvl1pPr>
            <a:lvl2pPr marL="0" marR="0" lvl="1" indent="0" algn="l" rtl="0">
              <a:lnSpc>
                <a:spcPct val="116666"/>
              </a:lnSpc>
              <a:spcBef>
                <a:spcPts val="0"/>
              </a:spcBef>
              <a:spcAft>
                <a:spcPts val="0"/>
              </a:spcAft>
              <a:buClr>
                <a:schemeClr val="lt2"/>
              </a:buClr>
              <a:buFont typeface="Arial"/>
              <a:buNone/>
              <a:defRPr sz="1200" b="0" i="0" u="none" strike="noStrike" cap="none">
                <a:solidFill>
                  <a:srgbClr val="000000"/>
                </a:solidFill>
                <a:latin typeface="Arial"/>
                <a:ea typeface="Arial"/>
                <a:cs typeface="Arial"/>
                <a:sym typeface="Arial"/>
              </a:defRPr>
            </a:lvl2pPr>
            <a:lvl3pPr marL="85725" marR="0" lvl="2" indent="-9525" algn="l" rtl="0">
              <a:lnSpc>
                <a:spcPct val="116666"/>
              </a:lnSpc>
              <a:spcBef>
                <a:spcPts val="0"/>
              </a:spcBef>
              <a:spcAft>
                <a:spcPts val="0"/>
              </a:spcAft>
              <a:buClr>
                <a:schemeClr val="lt2"/>
              </a:buClr>
              <a:buSzPct val="100000"/>
              <a:buFont typeface="Arial"/>
              <a:buChar char="-"/>
              <a:defRPr sz="1200" b="0" i="0" u="none" strike="noStrike" cap="none">
                <a:solidFill>
                  <a:srgbClr val="000000"/>
                </a:solidFill>
                <a:latin typeface="Arial"/>
                <a:ea typeface="Arial"/>
                <a:cs typeface="Arial"/>
                <a:sym typeface="Arial"/>
              </a:defRPr>
            </a:lvl3pPr>
            <a:lvl4pPr marL="781050" marR="0" lvl="3" indent="-6350" algn="l" rtl="0">
              <a:lnSpc>
                <a:spcPct val="130000"/>
              </a:lnSpc>
              <a:spcBef>
                <a:spcPts val="0"/>
              </a:spcBef>
              <a:spcAft>
                <a:spcPts val="0"/>
              </a:spcAft>
              <a:buClr>
                <a:schemeClr val="dk1"/>
              </a:buClr>
              <a:buFont typeface="Arial"/>
              <a:buNone/>
              <a:defRPr sz="1000" b="0" i="0" u="none" strike="noStrike" cap="none">
                <a:solidFill>
                  <a:schemeClr val="lt2"/>
                </a:solidFill>
                <a:latin typeface="Arial"/>
                <a:ea typeface="Arial"/>
                <a:cs typeface="Arial"/>
                <a:sym typeface="Arial"/>
              </a:defRPr>
            </a:lvl4pPr>
            <a:lvl5pPr marL="2057400" marR="0" lvl="4" indent="-165100" algn="l" rtl="0">
              <a:lnSpc>
                <a:spcPct val="130000"/>
              </a:lnSpc>
              <a:spcBef>
                <a:spcPts val="0"/>
              </a:spcBef>
              <a:spcAft>
                <a:spcPts val="0"/>
              </a:spcAft>
              <a:buClr>
                <a:schemeClr val="dk1"/>
              </a:buClr>
              <a:buSzPct val="100000"/>
              <a:buFont typeface="Arial"/>
              <a:buChar char="»"/>
              <a:defRPr sz="1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1" name="Shape 131"/>
          <p:cNvSpPr txBox="1">
            <a:spLocks noGrp="1"/>
          </p:cNvSpPr>
          <p:nvPr>
            <p:ph type="body" idx="7"/>
          </p:nvPr>
        </p:nvSpPr>
        <p:spPr>
          <a:xfrm>
            <a:off x="552450" y="1685925"/>
            <a:ext cx="4495800" cy="647700"/>
          </a:xfrm>
          <a:prstGeom prst="rect">
            <a:avLst/>
          </a:prstGeom>
          <a:noFill/>
          <a:ln>
            <a:noFill/>
          </a:ln>
        </p:spPr>
        <p:txBody>
          <a:bodyPr lIns="91425" tIns="91425" rIns="91425" bIns="91425" anchor="t" anchorCtr="0"/>
          <a:lstStyle>
            <a:lvl1pPr marL="0" marR="0" lvl="0" indent="0" algn="l" rtl="0">
              <a:lnSpc>
                <a:spcPct val="11875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2" name="Shape 132"/>
          <p:cNvSpPr txBox="1">
            <a:spLocks noGrp="1"/>
          </p:cNvSpPr>
          <p:nvPr>
            <p:ph type="sldNum" idx="12"/>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a:solidFill>
                  <a:schemeClr val="lt2"/>
                </a:solidFill>
                <a:latin typeface="Arial"/>
                <a:ea typeface="Arial"/>
                <a:cs typeface="Arial"/>
                <a:sym typeface="Arial"/>
              </a:rPr>
              <a:t>‹#›</a:t>
            </a:fld>
            <a:endParaRPr lang="en-GB" sz="800" b="1">
              <a:solidFill>
                <a:schemeClr val="lt2"/>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ample Boxed Text with Image x3">
    <p:bg>
      <p:bgPr>
        <a:solidFill>
          <a:srgbClr val="FFFFFF"/>
        </a:solidFill>
        <a:effectLst/>
      </p:bgPr>
    </p:bg>
    <p:spTree>
      <p:nvGrpSpPr>
        <p:cNvPr id="1" name="Shape 133"/>
        <p:cNvGrpSpPr/>
        <p:nvPr/>
      </p:nvGrpSpPr>
      <p:grpSpPr>
        <a:xfrm>
          <a:off x="0" y="0"/>
          <a:ext cx="0" cy="0"/>
          <a:chOff x="0" y="0"/>
          <a:chExt cx="0" cy="0"/>
        </a:xfrm>
      </p:grpSpPr>
      <p:sp>
        <p:nvSpPr>
          <p:cNvPr id="134" name="Shape 134"/>
          <p:cNvSpPr>
            <a:spLocks noGrp="1"/>
          </p:cNvSpPr>
          <p:nvPr>
            <p:ph type="pic" idx="2"/>
          </p:nvPr>
        </p:nvSpPr>
        <p:spPr>
          <a:xfrm>
            <a:off x="539108" y="4067175"/>
            <a:ext cx="2584799" cy="1752600"/>
          </a:xfrm>
          <a:prstGeom prst="rect">
            <a:avLst/>
          </a:prstGeom>
          <a:solidFill>
            <a:srgbClr val="BBBBBB"/>
          </a:solidFill>
          <a:ln>
            <a:noFill/>
          </a:ln>
        </p:spPr>
        <p:txBody>
          <a:bodyPr lIns="91425" tIns="91425" rIns="91425" bIns="91425" anchor="t" anchorCtr="0"/>
          <a:lstStyle>
            <a:lvl1pPr marL="0" marR="0" lvl="0" indent="0" algn="ctr" rtl="0">
              <a:lnSpc>
                <a:spcPct val="190000"/>
              </a:lnSpc>
              <a:spcBef>
                <a:spcPts val="0"/>
              </a:spcBef>
              <a:spcAft>
                <a:spcPts val="0"/>
              </a:spcAft>
              <a:buClr>
                <a:schemeClr val="dk1"/>
              </a:buClr>
              <a:buFont typeface="Arial"/>
              <a:buNone/>
              <a:defRPr sz="10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5" name="Shape 135"/>
          <p:cNvSpPr/>
          <p:nvPr/>
        </p:nvSpPr>
        <p:spPr>
          <a:xfrm>
            <a:off x="539108" y="2377300"/>
            <a:ext cx="2584799" cy="171845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136" name="Shape 136"/>
          <p:cNvSpPr txBox="1">
            <a:spLocks noGrp="1"/>
          </p:cNvSpPr>
          <p:nvPr>
            <p:ph type="body" idx="1"/>
          </p:nvPr>
        </p:nvSpPr>
        <p:spPr>
          <a:xfrm>
            <a:off x="676275" y="2549525"/>
            <a:ext cx="2362200" cy="114991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2"/>
              </a:buClr>
              <a:buFont typeface="Arial"/>
              <a:buNone/>
              <a:defRPr sz="7300" b="1" i="0" u="none" strike="noStrike" cap="none">
                <a:solidFill>
                  <a:schemeClr val="dk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7" name="Shape 137"/>
          <p:cNvSpPr/>
          <p:nvPr/>
        </p:nvSpPr>
        <p:spPr>
          <a:xfrm>
            <a:off x="3282308" y="2377300"/>
            <a:ext cx="2584799" cy="171845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138" name="Shape 138"/>
          <p:cNvSpPr/>
          <p:nvPr/>
        </p:nvSpPr>
        <p:spPr>
          <a:xfrm>
            <a:off x="6025508" y="2377300"/>
            <a:ext cx="2584799" cy="171845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139" name="Shape 139"/>
          <p:cNvSpPr txBox="1">
            <a:spLocks noGrp="1"/>
          </p:cNvSpPr>
          <p:nvPr>
            <p:ph type="title"/>
          </p:nvPr>
        </p:nvSpPr>
        <p:spPr>
          <a:xfrm>
            <a:off x="540000" y="417600"/>
            <a:ext cx="6359526" cy="944474"/>
          </a:xfrm>
          <a:prstGeom prst="rect">
            <a:avLst/>
          </a:prstGeom>
          <a:noFill/>
          <a:ln>
            <a:noFill/>
          </a:ln>
        </p:spPr>
        <p:txBody>
          <a:bodyPr lIns="91425" tIns="91425" rIns="91425" bIns="91425" anchor="t" anchorCtr="0"/>
          <a:lstStyle>
            <a:lvl1pPr marL="0" marR="0" lvl="0" indent="0" algn="l" rtl="0">
              <a:lnSpc>
                <a:spcPct val="117647"/>
              </a:lnSpc>
              <a:spcBef>
                <a:spcPts val="0"/>
              </a:spcBef>
              <a:buClr>
                <a:schemeClr val="dk2"/>
              </a:buClr>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0" name="Shape 140"/>
          <p:cNvSpPr txBox="1">
            <a:spLocks noGrp="1"/>
          </p:cNvSpPr>
          <p:nvPr>
            <p:ph type="body" idx="3"/>
          </p:nvPr>
        </p:nvSpPr>
        <p:spPr>
          <a:xfrm>
            <a:off x="676275" y="3503223"/>
            <a:ext cx="2362200" cy="440126"/>
          </a:xfrm>
          <a:prstGeom prst="rect">
            <a:avLst/>
          </a:prstGeom>
          <a:noFill/>
          <a:ln>
            <a:noFill/>
          </a:ln>
        </p:spPr>
        <p:txBody>
          <a:bodyPr lIns="91425" tIns="91425" rIns="91425" bIns="91425" anchor="b" anchorCtr="0"/>
          <a:lstStyle>
            <a:lvl1pPr marL="0" marR="0" lvl="0" indent="0" algn="ctr" rtl="0">
              <a:lnSpc>
                <a:spcPct val="875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1pPr>
            <a:lvl2pPr marL="0" marR="0" lvl="1" indent="0" algn="l" rtl="0">
              <a:lnSpc>
                <a:spcPct val="116666"/>
              </a:lnSpc>
              <a:spcBef>
                <a:spcPts val="0"/>
              </a:spcBef>
              <a:spcAft>
                <a:spcPts val="0"/>
              </a:spcAft>
              <a:buClr>
                <a:schemeClr val="lt2"/>
              </a:buClr>
              <a:buFont typeface="Arial"/>
              <a:buNone/>
              <a:defRPr sz="1200" b="0" i="0" u="none" strike="noStrike" cap="none">
                <a:solidFill>
                  <a:srgbClr val="000000"/>
                </a:solidFill>
                <a:latin typeface="Arial"/>
                <a:ea typeface="Arial"/>
                <a:cs typeface="Arial"/>
                <a:sym typeface="Arial"/>
              </a:defRPr>
            </a:lvl2pPr>
            <a:lvl3pPr marL="85725" marR="0" lvl="2" indent="-9525" algn="l" rtl="0">
              <a:lnSpc>
                <a:spcPct val="116666"/>
              </a:lnSpc>
              <a:spcBef>
                <a:spcPts val="0"/>
              </a:spcBef>
              <a:spcAft>
                <a:spcPts val="0"/>
              </a:spcAft>
              <a:buClr>
                <a:schemeClr val="lt2"/>
              </a:buClr>
              <a:buSzPct val="100000"/>
              <a:buFont typeface="Arial"/>
              <a:buChar char="-"/>
              <a:defRPr sz="1200" b="0" i="0" u="none" strike="noStrike" cap="none">
                <a:solidFill>
                  <a:srgbClr val="000000"/>
                </a:solidFill>
                <a:latin typeface="Arial"/>
                <a:ea typeface="Arial"/>
                <a:cs typeface="Arial"/>
                <a:sym typeface="Arial"/>
              </a:defRPr>
            </a:lvl3pPr>
            <a:lvl4pPr marL="781050" marR="0" lvl="3" indent="-6350" algn="l" rtl="0">
              <a:lnSpc>
                <a:spcPct val="130000"/>
              </a:lnSpc>
              <a:spcBef>
                <a:spcPts val="0"/>
              </a:spcBef>
              <a:spcAft>
                <a:spcPts val="0"/>
              </a:spcAft>
              <a:buClr>
                <a:schemeClr val="dk1"/>
              </a:buClr>
              <a:buFont typeface="Arial"/>
              <a:buNone/>
              <a:defRPr sz="1000" b="0" i="0" u="none" strike="noStrike" cap="none">
                <a:solidFill>
                  <a:schemeClr val="lt2"/>
                </a:solidFill>
                <a:latin typeface="Arial"/>
                <a:ea typeface="Arial"/>
                <a:cs typeface="Arial"/>
                <a:sym typeface="Arial"/>
              </a:defRPr>
            </a:lvl4pPr>
            <a:lvl5pPr marL="2057400" marR="0" lvl="4" indent="-165100" algn="l" rtl="0">
              <a:lnSpc>
                <a:spcPct val="130000"/>
              </a:lnSpc>
              <a:spcBef>
                <a:spcPts val="0"/>
              </a:spcBef>
              <a:spcAft>
                <a:spcPts val="0"/>
              </a:spcAft>
              <a:buClr>
                <a:schemeClr val="dk1"/>
              </a:buClr>
              <a:buSzPct val="100000"/>
              <a:buFont typeface="Arial"/>
              <a:buChar char="»"/>
              <a:defRPr sz="1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1" name="Shape 141"/>
          <p:cNvSpPr txBox="1">
            <a:spLocks noGrp="1"/>
          </p:cNvSpPr>
          <p:nvPr>
            <p:ph type="body" idx="4"/>
          </p:nvPr>
        </p:nvSpPr>
        <p:spPr>
          <a:xfrm>
            <a:off x="552450" y="1685925"/>
            <a:ext cx="4495800" cy="647700"/>
          </a:xfrm>
          <a:prstGeom prst="rect">
            <a:avLst/>
          </a:prstGeom>
          <a:noFill/>
          <a:ln>
            <a:noFill/>
          </a:ln>
        </p:spPr>
        <p:txBody>
          <a:bodyPr lIns="91425" tIns="91425" rIns="91425" bIns="91425" anchor="t" anchorCtr="0"/>
          <a:lstStyle>
            <a:lvl1pPr marL="0" marR="0" lvl="0" indent="0" algn="l" rtl="0">
              <a:lnSpc>
                <a:spcPct val="11875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2" name="Shape 142"/>
          <p:cNvSpPr txBox="1">
            <a:spLocks noGrp="1"/>
          </p:cNvSpPr>
          <p:nvPr>
            <p:ph type="body" idx="5"/>
          </p:nvPr>
        </p:nvSpPr>
        <p:spPr>
          <a:xfrm>
            <a:off x="3419475" y="3503223"/>
            <a:ext cx="2362200" cy="440126"/>
          </a:xfrm>
          <a:prstGeom prst="rect">
            <a:avLst/>
          </a:prstGeom>
          <a:noFill/>
          <a:ln>
            <a:noFill/>
          </a:ln>
        </p:spPr>
        <p:txBody>
          <a:bodyPr lIns="91425" tIns="91425" rIns="91425" bIns="91425" anchor="b" anchorCtr="0"/>
          <a:lstStyle>
            <a:lvl1pPr marL="0" marR="0" lvl="0" indent="0" algn="ctr" rtl="0">
              <a:lnSpc>
                <a:spcPct val="875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1pPr>
            <a:lvl2pPr marL="0" marR="0" lvl="1" indent="0" algn="l" rtl="0">
              <a:lnSpc>
                <a:spcPct val="116666"/>
              </a:lnSpc>
              <a:spcBef>
                <a:spcPts val="0"/>
              </a:spcBef>
              <a:spcAft>
                <a:spcPts val="0"/>
              </a:spcAft>
              <a:buClr>
                <a:schemeClr val="lt2"/>
              </a:buClr>
              <a:buFont typeface="Arial"/>
              <a:buNone/>
              <a:defRPr sz="1200" b="0" i="0" u="none" strike="noStrike" cap="none">
                <a:solidFill>
                  <a:srgbClr val="000000"/>
                </a:solidFill>
                <a:latin typeface="Arial"/>
                <a:ea typeface="Arial"/>
                <a:cs typeface="Arial"/>
                <a:sym typeface="Arial"/>
              </a:defRPr>
            </a:lvl2pPr>
            <a:lvl3pPr marL="85725" marR="0" lvl="2" indent="-9525" algn="l" rtl="0">
              <a:lnSpc>
                <a:spcPct val="116666"/>
              </a:lnSpc>
              <a:spcBef>
                <a:spcPts val="0"/>
              </a:spcBef>
              <a:spcAft>
                <a:spcPts val="0"/>
              </a:spcAft>
              <a:buClr>
                <a:schemeClr val="lt2"/>
              </a:buClr>
              <a:buSzPct val="100000"/>
              <a:buFont typeface="Arial"/>
              <a:buChar char="-"/>
              <a:defRPr sz="1200" b="0" i="0" u="none" strike="noStrike" cap="none">
                <a:solidFill>
                  <a:srgbClr val="000000"/>
                </a:solidFill>
                <a:latin typeface="Arial"/>
                <a:ea typeface="Arial"/>
                <a:cs typeface="Arial"/>
                <a:sym typeface="Arial"/>
              </a:defRPr>
            </a:lvl3pPr>
            <a:lvl4pPr marL="781050" marR="0" lvl="3" indent="-6350" algn="l" rtl="0">
              <a:lnSpc>
                <a:spcPct val="130000"/>
              </a:lnSpc>
              <a:spcBef>
                <a:spcPts val="0"/>
              </a:spcBef>
              <a:spcAft>
                <a:spcPts val="0"/>
              </a:spcAft>
              <a:buClr>
                <a:schemeClr val="dk1"/>
              </a:buClr>
              <a:buFont typeface="Arial"/>
              <a:buNone/>
              <a:defRPr sz="1000" b="0" i="0" u="none" strike="noStrike" cap="none">
                <a:solidFill>
                  <a:schemeClr val="lt2"/>
                </a:solidFill>
                <a:latin typeface="Arial"/>
                <a:ea typeface="Arial"/>
                <a:cs typeface="Arial"/>
                <a:sym typeface="Arial"/>
              </a:defRPr>
            </a:lvl4pPr>
            <a:lvl5pPr marL="2057400" marR="0" lvl="4" indent="-165100" algn="l" rtl="0">
              <a:lnSpc>
                <a:spcPct val="130000"/>
              </a:lnSpc>
              <a:spcBef>
                <a:spcPts val="0"/>
              </a:spcBef>
              <a:spcAft>
                <a:spcPts val="0"/>
              </a:spcAft>
              <a:buClr>
                <a:schemeClr val="dk1"/>
              </a:buClr>
              <a:buSzPct val="100000"/>
              <a:buFont typeface="Arial"/>
              <a:buChar char="»"/>
              <a:defRPr sz="1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3" name="Shape 143"/>
          <p:cNvSpPr>
            <a:spLocks noGrp="1"/>
          </p:cNvSpPr>
          <p:nvPr>
            <p:ph type="pic" idx="6"/>
          </p:nvPr>
        </p:nvSpPr>
        <p:spPr>
          <a:xfrm>
            <a:off x="3282308" y="4067175"/>
            <a:ext cx="2584799" cy="1752600"/>
          </a:xfrm>
          <a:prstGeom prst="rect">
            <a:avLst/>
          </a:prstGeom>
          <a:solidFill>
            <a:srgbClr val="BBBBBB"/>
          </a:solidFill>
          <a:ln>
            <a:noFill/>
          </a:ln>
        </p:spPr>
        <p:txBody>
          <a:bodyPr lIns="91425" tIns="91425" rIns="91425" bIns="91425" anchor="t" anchorCtr="0"/>
          <a:lstStyle>
            <a:lvl1pPr marL="0" marR="0" lvl="0" indent="0" algn="ctr" rtl="0">
              <a:lnSpc>
                <a:spcPct val="190000"/>
              </a:lnSpc>
              <a:spcBef>
                <a:spcPts val="0"/>
              </a:spcBef>
              <a:spcAft>
                <a:spcPts val="0"/>
              </a:spcAft>
              <a:buClr>
                <a:schemeClr val="dk1"/>
              </a:buClr>
              <a:buFont typeface="Arial"/>
              <a:buNone/>
              <a:defRPr sz="10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4" name="Shape 144"/>
          <p:cNvSpPr txBox="1">
            <a:spLocks noGrp="1"/>
          </p:cNvSpPr>
          <p:nvPr>
            <p:ph type="body" idx="7"/>
          </p:nvPr>
        </p:nvSpPr>
        <p:spPr>
          <a:xfrm>
            <a:off x="6162675" y="3503223"/>
            <a:ext cx="2362200" cy="440126"/>
          </a:xfrm>
          <a:prstGeom prst="rect">
            <a:avLst/>
          </a:prstGeom>
          <a:noFill/>
          <a:ln>
            <a:noFill/>
          </a:ln>
        </p:spPr>
        <p:txBody>
          <a:bodyPr lIns="91425" tIns="91425" rIns="91425" bIns="91425" anchor="b" anchorCtr="0"/>
          <a:lstStyle>
            <a:lvl1pPr marL="0" marR="0" lvl="0" indent="0" algn="ctr" rtl="0">
              <a:lnSpc>
                <a:spcPct val="875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1pPr>
            <a:lvl2pPr marL="0" marR="0" lvl="1" indent="0" algn="l" rtl="0">
              <a:lnSpc>
                <a:spcPct val="116666"/>
              </a:lnSpc>
              <a:spcBef>
                <a:spcPts val="0"/>
              </a:spcBef>
              <a:spcAft>
                <a:spcPts val="0"/>
              </a:spcAft>
              <a:buClr>
                <a:schemeClr val="lt2"/>
              </a:buClr>
              <a:buFont typeface="Arial"/>
              <a:buNone/>
              <a:defRPr sz="1200" b="0" i="0" u="none" strike="noStrike" cap="none">
                <a:solidFill>
                  <a:srgbClr val="000000"/>
                </a:solidFill>
                <a:latin typeface="Arial"/>
                <a:ea typeface="Arial"/>
                <a:cs typeface="Arial"/>
                <a:sym typeface="Arial"/>
              </a:defRPr>
            </a:lvl2pPr>
            <a:lvl3pPr marL="85725" marR="0" lvl="2" indent="-9525" algn="l" rtl="0">
              <a:lnSpc>
                <a:spcPct val="116666"/>
              </a:lnSpc>
              <a:spcBef>
                <a:spcPts val="0"/>
              </a:spcBef>
              <a:spcAft>
                <a:spcPts val="0"/>
              </a:spcAft>
              <a:buClr>
                <a:schemeClr val="lt2"/>
              </a:buClr>
              <a:buSzPct val="100000"/>
              <a:buFont typeface="Arial"/>
              <a:buChar char="-"/>
              <a:defRPr sz="1200" b="0" i="0" u="none" strike="noStrike" cap="none">
                <a:solidFill>
                  <a:srgbClr val="000000"/>
                </a:solidFill>
                <a:latin typeface="Arial"/>
                <a:ea typeface="Arial"/>
                <a:cs typeface="Arial"/>
                <a:sym typeface="Arial"/>
              </a:defRPr>
            </a:lvl3pPr>
            <a:lvl4pPr marL="781050" marR="0" lvl="3" indent="-6350" algn="l" rtl="0">
              <a:lnSpc>
                <a:spcPct val="130000"/>
              </a:lnSpc>
              <a:spcBef>
                <a:spcPts val="0"/>
              </a:spcBef>
              <a:spcAft>
                <a:spcPts val="0"/>
              </a:spcAft>
              <a:buClr>
                <a:schemeClr val="dk1"/>
              </a:buClr>
              <a:buFont typeface="Arial"/>
              <a:buNone/>
              <a:defRPr sz="1000" b="0" i="0" u="none" strike="noStrike" cap="none">
                <a:solidFill>
                  <a:schemeClr val="lt2"/>
                </a:solidFill>
                <a:latin typeface="Arial"/>
                <a:ea typeface="Arial"/>
                <a:cs typeface="Arial"/>
                <a:sym typeface="Arial"/>
              </a:defRPr>
            </a:lvl4pPr>
            <a:lvl5pPr marL="2057400" marR="0" lvl="4" indent="-165100" algn="l" rtl="0">
              <a:lnSpc>
                <a:spcPct val="130000"/>
              </a:lnSpc>
              <a:spcBef>
                <a:spcPts val="0"/>
              </a:spcBef>
              <a:spcAft>
                <a:spcPts val="0"/>
              </a:spcAft>
              <a:buClr>
                <a:schemeClr val="dk1"/>
              </a:buClr>
              <a:buSzPct val="100000"/>
              <a:buFont typeface="Arial"/>
              <a:buChar char="»"/>
              <a:defRPr sz="1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5" name="Shape 145"/>
          <p:cNvSpPr>
            <a:spLocks noGrp="1"/>
          </p:cNvSpPr>
          <p:nvPr>
            <p:ph type="pic" idx="8"/>
          </p:nvPr>
        </p:nvSpPr>
        <p:spPr>
          <a:xfrm>
            <a:off x="6025508" y="4067175"/>
            <a:ext cx="2584799" cy="1752600"/>
          </a:xfrm>
          <a:prstGeom prst="rect">
            <a:avLst/>
          </a:prstGeom>
          <a:solidFill>
            <a:srgbClr val="BBBBBB"/>
          </a:solidFill>
          <a:ln>
            <a:noFill/>
          </a:ln>
        </p:spPr>
        <p:txBody>
          <a:bodyPr lIns="91425" tIns="91425" rIns="91425" bIns="91425" anchor="t" anchorCtr="0"/>
          <a:lstStyle>
            <a:lvl1pPr marL="0" marR="0" lvl="0" indent="0" algn="ctr" rtl="0">
              <a:lnSpc>
                <a:spcPct val="190000"/>
              </a:lnSpc>
              <a:spcBef>
                <a:spcPts val="0"/>
              </a:spcBef>
              <a:spcAft>
                <a:spcPts val="0"/>
              </a:spcAft>
              <a:buClr>
                <a:schemeClr val="dk1"/>
              </a:buClr>
              <a:buFont typeface="Arial"/>
              <a:buNone/>
              <a:defRPr sz="10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6" name="Shape 146"/>
          <p:cNvSpPr txBox="1">
            <a:spLocks noGrp="1"/>
          </p:cNvSpPr>
          <p:nvPr>
            <p:ph type="sldNum" idx="12"/>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a:solidFill>
                  <a:schemeClr val="lt2"/>
                </a:solidFill>
                <a:latin typeface="Arial"/>
                <a:ea typeface="Arial"/>
                <a:cs typeface="Arial"/>
                <a:sym typeface="Arial"/>
              </a:rPr>
              <a:t>‹#›</a:t>
            </a:fld>
            <a:endParaRPr lang="en-GB" sz="800" b="1">
              <a:solidFill>
                <a:schemeClr val="lt2"/>
              </a:solidFill>
              <a:latin typeface="Arial"/>
              <a:ea typeface="Arial"/>
              <a:cs typeface="Arial"/>
              <a:sym typeface="Arial"/>
            </a:endParaRPr>
          </a:p>
        </p:txBody>
      </p:sp>
      <p:sp>
        <p:nvSpPr>
          <p:cNvPr id="147" name="Shape 147"/>
          <p:cNvSpPr txBox="1">
            <a:spLocks noGrp="1"/>
          </p:cNvSpPr>
          <p:nvPr>
            <p:ph type="body" idx="9"/>
          </p:nvPr>
        </p:nvSpPr>
        <p:spPr>
          <a:xfrm>
            <a:off x="3419475" y="2550084"/>
            <a:ext cx="2362200" cy="114991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3873A"/>
              </a:buClr>
              <a:buFont typeface="Arial"/>
              <a:buNone/>
              <a:defRPr sz="7300" b="1" i="0" u="none" strike="noStrike" cap="none">
                <a:solidFill>
                  <a:srgbClr val="03873A"/>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8" name="Shape 148"/>
          <p:cNvSpPr txBox="1">
            <a:spLocks noGrp="1"/>
          </p:cNvSpPr>
          <p:nvPr>
            <p:ph type="body" idx="13"/>
          </p:nvPr>
        </p:nvSpPr>
        <p:spPr>
          <a:xfrm>
            <a:off x="6162675" y="2549525"/>
            <a:ext cx="2362200" cy="114991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2"/>
              </a:buClr>
              <a:buFont typeface="Arial"/>
              <a:buNone/>
              <a:defRPr sz="7300" b="1"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tatement and Image  Option1">
    <p:bg>
      <p:bgPr>
        <a:solidFill>
          <a:schemeClr val="lt1"/>
        </a:solidFill>
        <a:effectLst/>
      </p:bgPr>
    </p:bg>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540000" y="418050"/>
            <a:ext cx="3681163" cy="1144957"/>
          </a:xfrm>
          <a:prstGeom prst="rect">
            <a:avLst/>
          </a:prstGeom>
          <a:noFill/>
          <a:ln>
            <a:noFill/>
          </a:ln>
        </p:spPr>
        <p:txBody>
          <a:bodyPr lIns="91425" tIns="91425" rIns="91425" bIns="91425" anchor="t" anchorCtr="0"/>
          <a:lstStyle>
            <a:lvl1pPr marL="0" marR="0" lvl="0" indent="0" algn="l" rtl="0">
              <a:lnSpc>
                <a:spcPct val="117647"/>
              </a:lnSpc>
              <a:spcBef>
                <a:spcPts val="0"/>
              </a:spcBef>
              <a:buClr>
                <a:schemeClr val="lt2"/>
              </a:buClr>
              <a:buFont typeface="Times New Roman"/>
              <a:buNone/>
              <a:defRPr sz="3400" b="1" i="0" u="none" strike="noStrike" cap="none">
                <a:solidFill>
                  <a:schemeClr val="lt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body" idx="1"/>
          </p:nvPr>
        </p:nvSpPr>
        <p:spPr>
          <a:xfrm>
            <a:off x="539999" y="1695449"/>
            <a:ext cx="3681163" cy="3124200"/>
          </a:xfrm>
          <a:prstGeom prst="rect">
            <a:avLst/>
          </a:prstGeom>
          <a:noFill/>
          <a:ln>
            <a:noFill/>
          </a:ln>
        </p:spPr>
        <p:txBody>
          <a:bodyPr lIns="91425" tIns="91425" rIns="91425" bIns="91425" anchor="t" anchorCtr="0"/>
          <a:lstStyle>
            <a:lvl1pPr marL="0" marR="0" lvl="0" indent="0" algn="l" rtl="0">
              <a:lnSpc>
                <a:spcPct val="118750"/>
              </a:lnSpc>
              <a:spcBef>
                <a:spcPts val="0"/>
              </a:spcBef>
              <a:spcAft>
                <a:spcPts val="0"/>
              </a:spcAft>
              <a:buClr>
                <a:schemeClr val="dk1"/>
              </a:buClr>
              <a:buFont typeface="Arial"/>
              <a:buNone/>
              <a:defRPr sz="1600" b="0" i="0" u="none" strike="noStrike" cap="none">
                <a:solidFill>
                  <a:schemeClr val="dk1"/>
                </a:solidFill>
                <a:latin typeface="Arial"/>
                <a:ea typeface="Arial"/>
                <a:cs typeface="Arial"/>
                <a:sym typeface="Arial"/>
              </a:defRPr>
            </a:lvl1pPr>
            <a:lvl2pPr marL="0" marR="0" lvl="1" indent="0" algn="l" rtl="0">
              <a:lnSpc>
                <a:spcPct val="133333"/>
              </a:lnSpc>
              <a:spcBef>
                <a:spcPts val="1701"/>
              </a:spcBef>
              <a:spcAft>
                <a:spcPts val="0"/>
              </a:spcAft>
              <a:buClr>
                <a:schemeClr val="lt2"/>
              </a:buClr>
              <a:buFont typeface="Arial"/>
              <a:buNone/>
              <a:defRPr sz="1200" b="0" i="1" u="none" strike="noStrike" cap="none">
                <a:solidFill>
                  <a:srgbClr val="000000"/>
                </a:solidFill>
                <a:latin typeface="Arial"/>
                <a:ea typeface="Arial"/>
                <a:cs typeface="Arial"/>
                <a:sym typeface="Arial"/>
              </a:defRPr>
            </a:lvl2pPr>
            <a:lvl3pPr marL="658800" marR="0" lvl="2" indent="-163500"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 name="Shape 21"/>
          <p:cNvSpPr>
            <a:spLocks noGrp="1"/>
          </p:cNvSpPr>
          <p:nvPr>
            <p:ph type="pic" idx="2"/>
          </p:nvPr>
        </p:nvSpPr>
        <p:spPr>
          <a:xfrm>
            <a:off x="4581525" y="0"/>
            <a:ext cx="4562475" cy="6858000"/>
          </a:xfrm>
          <a:prstGeom prst="rect">
            <a:avLst/>
          </a:prstGeom>
          <a:solidFill>
            <a:srgbClr val="BBBBBB"/>
          </a:solidFill>
          <a:ln>
            <a:noFill/>
          </a:ln>
        </p:spPr>
        <p:txBody>
          <a:bodyPr lIns="91425" tIns="91425" rIns="91425" bIns="91425" anchor="t" anchorCtr="0"/>
          <a:lstStyle>
            <a:lvl1pPr marL="0" marR="0" lvl="0" indent="0" algn="ctr" rtl="0">
              <a:lnSpc>
                <a:spcPct val="172727"/>
              </a:lnSpc>
              <a:spcBef>
                <a:spcPts val="0"/>
              </a:spcBef>
              <a:spcAft>
                <a:spcPts val="0"/>
              </a:spcAft>
              <a:buClr>
                <a:schemeClr val="dk1"/>
              </a:buClr>
              <a:buFont typeface="Arial"/>
              <a:buNone/>
              <a:defRPr sz="11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2" name="Shape 22"/>
          <p:cNvPicPr preferRelativeResize="0"/>
          <p:nvPr/>
        </p:nvPicPr>
        <p:blipFill rotWithShape="1">
          <a:blip r:embed="rId2">
            <a:alphaModFix/>
          </a:blip>
          <a:srcRect/>
          <a:stretch/>
        </p:blipFill>
        <p:spPr>
          <a:xfrm>
            <a:off x="500410" y="6376789"/>
            <a:ext cx="917999" cy="27991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Numbered">
    <p:bg>
      <p:bgPr>
        <a:solidFill>
          <a:srgbClr val="FFFFFF"/>
        </a:solidFill>
        <a:effectLst/>
      </p:bgPr>
    </p:bg>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541337" y="417599"/>
            <a:ext cx="5081586" cy="1115925"/>
          </a:xfrm>
          <a:prstGeom prst="rect">
            <a:avLst/>
          </a:prstGeom>
          <a:noFill/>
          <a:ln>
            <a:noFill/>
          </a:ln>
        </p:spPr>
        <p:txBody>
          <a:bodyPr lIns="91425" tIns="91425" rIns="91425" bIns="91425" anchor="t" anchorCtr="0"/>
          <a:lstStyle>
            <a:lvl1pPr marL="0" marR="0" lvl="0" indent="0" algn="l" rtl="0">
              <a:lnSpc>
                <a:spcPct val="117647"/>
              </a:lnSpc>
              <a:spcBef>
                <a:spcPts val="0"/>
              </a:spcBef>
              <a:buClr>
                <a:schemeClr val="dk2"/>
              </a:buClr>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1" name="Shape 151"/>
          <p:cNvSpPr txBox="1">
            <a:spLocks noGrp="1"/>
          </p:cNvSpPr>
          <p:nvPr>
            <p:ph type="body" idx="1"/>
          </p:nvPr>
        </p:nvSpPr>
        <p:spPr>
          <a:xfrm>
            <a:off x="542925" y="1809750"/>
            <a:ext cx="6496049" cy="3781425"/>
          </a:xfrm>
          <a:prstGeom prst="rect">
            <a:avLst/>
          </a:prstGeom>
          <a:noFill/>
          <a:ln>
            <a:noFill/>
          </a:ln>
        </p:spPr>
        <p:txBody>
          <a:bodyPr lIns="91425" tIns="91425" rIns="91425" bIns="91425" anchor="t" anchorCtr="0"/>
          <a:lstStyle>
            <a:lvl1pPr marL="238125" marR="0" lvl="0" indent="-136525" algn="l" rtl="0">
              <a:lnSpc>
                <a:spcPct val="118750"/>
              </a:lnSpc>
              <a:spcBef>
                <a:spcPts val="1134"/>
              </a:spcBef>
              <a:spcAft>
                <a:spcPts val="0"/>
              </a:spcAft>
              <a:buClr>
                <a:schemeClr val="dk2"/>
              </a:buClr>
              <a:buSzPct val="100000"/>
              <a:buFont typeface="Times New Roman"/>
              <a:buAutoNum type="arabicPeriod"/>
              <a:defRPr sz="1600" b="1" i="0" u="none" strike="noStrike" cap="none">
                <a:solidFill>
                  <a:schemeClr val="dk2"/>
                </a:solidFill>
                <a:latin typeface="Arial"/>
                <a:ea typeface="Arial"/>
                <a:cs typeface="Arial"/>
                <a:sym typeface="Arial"/>
              </a:defRPr>
            </a:lvl1pPr>
            <a:lvl2pPr marL="428625" marR="0" lvl="1" indent="-85725" algn="l" rtl="0">
              <a:lnSpc>
                <a:spcPct val="118750"/>
              </a:lnSpc>
              <a:spcBef>
                <a:spcPts val="0"/>
              </a:spcBef>
              <a:spcAft>
                <a:spcPts val="0"/>
              </a:spcAft>
              <a:buClr>
                <a:schemeClr val="lt2"/>
              </a:buClr>
              <a:buSzPct val="100000"/>
              <a:buFont typeface="Arial"/>
              <a:buChar char="‒"/>
              <a:defRPr sz="1600" b="0" i="0" u="none" strike="noStrike" cap="none">
                <a:solidFill>
                  <a:srgbClr val="000000"/>
                </a:solidFill>
                <a:latin typeface="Arial"/>
                <a:ea typeface="Arial"/>
                <a:cs typeface="Arial"/>
                <a:sym typeface="Arial"/>
              </a:defRPr>
            </a:lvl2pPr>
            <a:lvl3pPr marL="628650" marR="0" lvl="2" indent="-107950" algn="l" rtl="0">
              <a:lnSpc>
                <a:spcPct val="118750"/>
              </a:lnSpc>
              <a:spcBef>
                <a:spcPts val="0"/>
              </a:spcBef>
              <a:spcAft>
                <a:spcPts val="0"/>
              </a:spcAft>
              <a:buClr>
                <a:schemeClr val="accent4"/>
              </a:buClr>
              <a:buSzPct val="100000"/>
              <a:buFont typeface="Arial"/>
              <a:buChar char="‒"/>
              <a:defRPr sz="1600" b="0" i="0" u="none" strike="noStrike" cap="none">
                <a:solidFill>
                  <a:srgbClr val="000000"/>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2" name="Shape 152"/>
          <p:cNvSpPr txBox="1">
            <a:spLocks noGrp="1"/>
          </p:cNvSpPr>
          <p:nvPr>
            <p:ph type="sldNum" idx="12"/>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a:solidFill>
                  <a:schemeClr val="lt2"/>
                </a:solidFill>
                <a:latin typeface="Arial"/>
                <a:ea typeface="Arial"/>
                <a:cs typeface="Arial"/>
                <a:sym typeface="Arial"/>
              </a:rPr>
              <a:t>‹#›</a:t>
            </a:fld>
            <a:endParaRPr lang="en-GB" sz="800" b="1">
              <a:solidFill>
                <a:schemeClr val="lt2"/>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Infographic x3">
    <p:bg>
      <p:bgPr>
        <a:solidFill>
          <a:srgbClr val="FFFFFF"/>
        </a:solidFill>
        <a:effectLst/>
      </p:bgPr>
    </p:bg>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541337" y="417600"/>
            <a:ext cx="7726362" cy="1030200"/>
          </a:xfrm>
          <a:prstGeom prst="rect">
            <a:avLst/>
          </a:prstGeom>
          <a:noFill/>
          <a:ln>
            <a:noFill/>
          </a:ln>
        </p:spPr>
        <p:txBody>
          <a:bodyPr lIns="91425" tIns="91425" rIns="91425" bIns="91425" anchor="t" anchorCtr="0"/>
          <a:lstStyle>
            <a:lvl1pPr marL="0" marR="0" lvl="0" indent="0" algn="l" rtl="0">
              <a:lnSpc>
                <a:spcPct val="117647"/>
              </a:lnSpc>
              <a:spcBef>
                <a:spcPts val="0"/>
              </a:spcBef>
              <a:buClr>
                <a:schemeClr val="dk2"/>
              </a:buClr>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5" name="Shape 155"/>
          <p:cNvSpPr>
            <a:spLocks noGrp="1"/>
          </p:cNvSpPr>
          <p:nvPr>
            <p:ph type="pic" idx="2"/>
          </p:nvPr>
        </p:nvSpPr>
        <p:spPr>
          <a:xfrm>
            <a:off x="836612" y="2514600"/>
            <a:ext cx="1984374" cy="1319213"/>
          </a:xfrm>
          <a:prstGeom prst="rect">
            <a:avLst/>
          </a:prstGeom>
          <a:solidFill>
            <a:srgbClr val="BBBBBB"/>
          </a:solidFill>
          <a:ln>
            <a:noFill/>
          </a:ln>
        </p:spPr>
        <p:txBody>
          <a:bodyPr lIns="91425" tIns="91425" rIns="91425" bIns="91425" anchor="ctr" anchorCtr="0"/>
          <a:lstStyle>
            <a:lvl1pPr marL="0" marR="0" lvl="0" indent="0" algn="ctr" rtl="0">
              <a:lnSpc>
                <a:spcPct val="114285"/>
              </a:lnSpc>
              <a:spcBef>
                <a:spcPts val="0"/>
              </a:spcBef>
              <a:spcAft>
                <a:spcPts val="0"/>
              </a:spcAft>
              <a:buClr>
                <a:schemeClr val="lt2"/>
              </a:buClr>
              <a:buFont typeface="Arial"/>
              <a:buNone/>
              <a:defRPr sz="105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6" name="Shape 156"/>
          <p:cNvSpPr txBox="1">
            <a:spLocks noGrp="1"/>
          </p:cNvSpPr>
          <p:nvPr>
            <p:ph type="body" idx="1"/>
          </p:nvPr>
        </p:nvSpPr>
        <p:spPr>
          <a:xfrm>
            <a:off x="830262" y="4425950"/>
            <a:ext cx="1990724" cy="979488"/>
          </a:xfrm>
          <a:prstGeom prst="rect">
            <a:avLst/>
          </a:prstGeom>
          <a:noFill/>
          <a:ln>
            <a:noFill/>
          </a:ln>
        </p:spPr>
        <p:txBody>
          <a:bodyPr lIns="91425" tIns="91425" rIns="91425" bIns="91425" anchor="t" anchorCtr="0"/>
          <a:lstStyle>
            <a:lvl1pPr marL="0" marR="0" lvl="0" indent="0" algn="ctr" rtl="0">
              <a:lnSpc>
                <a:spcPct val="113333"/>
              </a:lnSpc>
              <a:spcBef>
                <a:spcPts val="0"/>
              </a:spcBef>
              <a:spcAft>
                <a:spcPts val="800"/>
              </a:spcAft>
              <a:buClr>
                <a:schemeClr val="lt2"/>
              </a:buClr>
              <a:buFont typeface="Arial"/>
              <a:buNone/>
              <a:defRPr sz="1500" b="1" i="0" u="none" strike="noStrike" cap="none">
                <a:solidFill>
                  <a:schemeClr val="lt2"/>
                </a:solidFill>
                <a:latin typeface="Arial"/>
                <a:ea typeface="Arial"/>
                <a:cs typeface="Arial"/>
                <a:sym typeface="Arial"/>
              </a:defRPr>
            </a:lvl1pPr>
            <a:lvl2pPr marL="0" marR="0" lvl="1" indent="0" algn="ctr" rtl="0">
              <a:lnSpc>
                <a:spcPct val="110000"/>
              </a:lnSpc>
              <a:spcBef>
                <a:spcPts val="0"/>
              </a:spcBef>
              <a:spcAft>
                <a:spcPts val="0"/>
              </a:spcAft>
              <a:buClr>
                <a:schemeClr val="lt2"/>
              </a:buClr>
              <a:buFont typeface="Arial"/>
              <a:buNone/>
              <a:defRPr sz="10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7" name="Shape 157"/>
          <p:cNvSpPr txBox="1">
            <a:spLocks noGrp="1"/>
          </p:cNvSpPr>
          <p:nvPr>
            <p:ph type="body" idx="3"/>
          </p:nvPr>
        </p:nvSpPr>
        <p:spPr>
          <a:xfrm>
            <a:off x="836612" y="3924926"/>
            <a:ext cx="1984374" cy="418474"/>
          </a:xfrm>
          <a:prstGeom prst="rect">
            <a:avLst/>
          </a:prstGeom>
          <a:noFill/>
          <a:ln>
            <a:noFill/>
          </a:ln>
        </p:spPr>
        <p:txBody>
          <a:bodyPr lIns="91425" tIns="91425" rIns="91425" bIns="91425" anchor="t" anchorCtr="0"/>
          <a:lstStyle>
            <a:lvl1pPr marL="0" marR="0" lvl="0" indent="0" algn="ctr" rtl="0">
              <a:lnSpc>
                <a:spcPct val="117647"/>
              </a:lnSpc>
              <a:spcBef>
                <a:spcPts val="0"/>
              </a:spcBef>
              <a:spcAft>
                <a:spcPts val="0"/>
              </a:spcAft>
              <a:buClr>
                <a:schemeClr val="lt2"/>
              </a:buClr>
              <a:buFont typeface="Arial"/>
              <a:buNone/>
              <a:defRPr sz="3400" b="1"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8" name="Shape 158"/>
          <p:cNvSpPr txBox="1">
            <a:spLocks noGrp="1"/>
          </p:cNvSpPr>
          <p:nvPr>
            <p:ph type="body" idx="4"/>
          </p:nvPr>
        </p:nvSpPr>
        <p:spPr>
          <a:xfrm>
            <a:off x="3563887" y="3924926"/>
            <a:ext cx="1984374" cy="418474"/>
          </a:xfrm>
          <a:prstGeom prst="rect">
            <a:avLst/>
          </a:prstGeom>
          <a:noFill/>
          <a:ln>
            <a:noFill/>
          </a:ln>
        </p:spPr>
        <p:txBody>
          <a:bodyPr lIns="91425" tIns="91425" rIns="91425" bIns="91425" anchor="t" anchorCtr="0"/>
          <a:lstStyle>
            <a:lvl1pPr marL="0" marR="0" lvl="0" indent="0" algn="ctr" rtl="0">
              <a:lnSpc>
                <a:spcPct val="117647"/>
              </a:lnSpc>
              <a:spcBef>
                <a:spcPts val="0"/>
              </a:spcBef>
              <a:spcAft>
                <a:spcPts val="0"/>
              </a:spcAft>
              <a:buClr>
                <a:schemeClr val="dk2"/>
              </a:buClr>
              <a:buFont typeface="Arial"/>
              <a:buNone/>
              <a:defRPr sz="3400" b="1" i="0" u="none" strike="noStrike" cap="none">
                <a:solidFill>
                  <a:schemeClr val="dk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9" name="Shape 159"/>
          <p:cNvSpPr txBox="1">
            <a:spLocks noGrp="1"/>
          </p:cNvSpPr>
          <p:nvPr>
            <p:ph type="body" idx="5"/>
          </p:nvPr>
        </p:nvSpPr>
        <p:spPr>
          <a:xfrm>
            <a:off x="6300192" y="3924926"/>
            <a:ext cx="1984374" cy="408948"/>
          </a:xfrm>
          <a:prstGeom prst="rect">
            <a:avLst/>
          </a:prstGeom>
          <a:noFill/>
          <a:ln>
            <a:noFill/>
          </a:ln>
        </p:spPr>
        <p:txBody>
          <a:bodyPr lIns="91425" tIns="91425" rIns="91425" bIns="91425" anchor="t" anchorCtr="0"/>
          <a:lstStyle>
            <a:lvl1pPr marL="0" marR="0" lvl="0" indent="0" algn="ctr" rtl="0">
              <a:lnSpc>
                <a:spcPct val="117647"/>
              </a:lnSpc>
              <a:spcBef>
                <a:spcPts val="0"/>
              </a:spcBef>
              <a:spcAft>
                <a:spcPts val="0"/>
              </a:spcAft>
              <a:buClr>
                <a:srgbClr val="03873A"/>
              </a:buClr>
              <a:buFont typeface="Arial"/>
              <a:buNone/>
              <a:defRPr sz="3400" b="1" i="0" u="none" strike="noStrike" cap="none">
                <a:solidFill>
                  <a:srgbClr val="03873A"/>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0" name="Shape 160"/>
          <p:cNvSpPr txBox="1">
            <a:spLocks noGrp="1"/>
          </p:cNvSpPr>
          <p:nvPr>
            <p:ph type="body" idx="6"/>
          </p:nvPr>
        </p:nvSpPr>
        <p:spPr>
          <a:xfrm>
            <a:off x="3582987" y="4425950"/>
            <a:ext cx="1990724" cy="979488"/>
          </a:xfrm>
          <a:prstGeom prst="rect">
            <a:avLst/>
          </a:prstGeom>
          <a:noFill/>
          <a:ln>
            <a:noFill/>
          </a:ln>
        </p:spPr>
        <p:txBody>
          <a:bodyPr lIns="91425" tIns="91425" rIns="91425" bIns="91425" anchor="t" anchorCtr="0"/>
          <a:lstStyle>
            <a:lvl1pPr marL="0" marR="0" lvl="0" indent="0" algn="ctr" rtl="0">
              <a:lnSpc>
                <a:spcPct val="113333"/>
              </a:lnSpc>
              <a:spcBef>
                <a:spcPts val="0"/>
              </a:spcBef>
              <a:spcAft>
                <a:spcPts val="800"/>
              </a:spcAft>
              <a:buClr>
                <a:schemeClr val="dk2"/>
              </a:buClr>
              <a:buFont typeface="Arial"/>
              <a:buNone/>
              <a:defRPr sz="1500" b="1" i="0" u="none" strike="noStrike" cap="none">
                <a:solidFill>
                  <a:schemeClr val="dk2"/>
                </a:solidFill>
                <a:latin typeface="Arial"/>
                <a:ea typeface="Arial"/>
                <a:cs typeface="Arial"/>
                <a:sym typeface="Arial"/>
              </a:defRPr>
            </a:lvl1pPr>
            <a:lvl2pPr marL="0" marR="0" lvl="1" indent="0" algn="ctr" rtl="0">
              <a:lnSpc>
                <a:spcPct val="110000"/>
              </a:lnSpc>
              <a:spcBef>
                <a:spcPts val="0"/>
              </a:spcBef>
              <a:spcAft>
                <a:spcPts val="0"/>
              </a:spcAft>
              <a:buClr>
                <a:schemeClr val="lt2"/>
              </a:buClr>
              <a:buFont typeface="Arial"/>
              <a:buNone/>
              <a:defRPr sz="10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1" name="Shape 161"/>
          <p:cNvSpPr txBox="1">
            <a:spLocks noGrp="1"/>
          </p:cNvSpPr>
          <p:nvPr>
            <p:ph type="body" idx="7"/>
          </p:nvPr>
        </p:nvSpPr>
        <p:spPr>
          <a:xfrm>
            <a:off x="6307137" y="4425950"/>
            <a:ext cx="1990724" cy="979488"/>
          </a:xfrm>
          <a:prstGeom prst="rect">
            <a:avLst/>
          </a:prstGeom>
          <a:noFill/>
          <a:ln>
            <a:noFill/>
          </a:ln>
        </p:spPr>
        <p:txBody>
          <a:bodyPr lIns="91425" tIns="91425" rIns="91425" bIns="91425" anchor="t" anchorCtr="0"/>
          <a:lstStyle>
            <a:lvl1pPr marL="0" marR="0" lvl="0" indent="0" algn="ctr" rtl="0">
              <a:lnSpc>
                <a:spcPct val="113333"/>
              </a:lnSpc>
              <a:spcBef>
                <a:spcPts val="0"/>
              </a:spcBef>
              <a:spcAft>
                <a:spcPts val="800"/>
              </a:spcAft>
              <a:buClr>
                <a:srgbClr val="03873A"/>
              </a:buClr>
              <a:buFont typeface="Arial"/>
              <a:buNone/>
              <a:defRPr sz="1500" b="1" i="0" u="none" strike="noStrike" cap="none">
                <a:solidFill>
                  <a:srgbClr val="03873A"/>
                </a:solidFill>
                <a:latin typeface="Arial"/>
                <a:ea typeface="Arial"/>
                <a:cs typeface="Arial"/>
                <a:sym typeface="Arial"/>
              </a:defRPr>
            </a:lvl1pPr>
            <a:lvl2pPr marL="0" marR="0" lvl="1" indent="0" algn="ctr" rtl="0">
              <a:lnSpc>
                <a:spcPct val="110000"/>
              </a:lnSpc>
              <a:spcBef>
                <a:spcPts val="0"/>
              </a:spcBef>
              <a:spcAft>
                <a:spcPts val="0"/>
              </a:spcAft>
              <a:buClr>
                <a:schemeClr val="lt2"/>
              </a:buClr>
              <a:buFont typeface="Arial"/>
              <a:buNone/>
              <a:defRPr sz="10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62" name="Shape 162"/>
          <p:cNvCxnSpPr/>
          <p:nvPr/>
        </p:nvCxnSpPr>
        <p:spPr>
          <a:xfrm>
            <a:off x="533400" y="6124575"/>
            <a:ext cx="8086724" cy="0"/>
          </a:xfrm>
          <a:prstGeom prst="straightConnector1">
            <a:avLst/>
          </a:prstGeom>
          <a:noFill/>
          <a:ln w="9525" cap="flat" cmpd="sng">
            <a:solidFill>
              <a:schemeClr val="lt2"/>
            </a:solidFill>
            <a:prstDash val="solid"/>
            <a:round/>
            <a:headEnd type="none" w="med" len="med"/>
            <a:tailEnd type="none" w="med" len="med"/>
          </a:ln>
        </p:spPr>
      </p:cxnSp>
      <p:sp>
        <p:nvSpPr>
          <p:cNvPr id="163" name="Shape 163"/>
          <p:cNvSpPr txBox="1">
            <a:spLocks noGrp="1"/>
          </p:cNvSpPr>
          <p:nvPr>
            <p:ph type="body" idx="8"/>
          </p:nvPr>
        </p:nvSpPr>
        <p:spPr>
          <a:xfrm>
            <a:off x="5267325" y="6172200"/>
            <a:ext cx="3343274" cy="257175"/>
          </a:xfrm>
          <a:prstGeom prst="rect">
            <a:avLst/>
          </a:prstGeom>
          <a:noFill/>
          <a:ln>
            <a:noFill/>
          </a:ln>
        </p:spPr>
        <p:txBody>
          <a:bodyPr lIns="91425" tIns="91425" rIns="91425" bIns="91425" anchor="t" anchorCtr="0"/>
          <a:lstStyle>
            <a:lvl1pPr marL="0" marR="0" lvl="0" indent="0" algn="r" rtl="0">
              <a:lnSpc>
                <a:spcPct val="150000"/>
              </a:lnSpc>
              <a:spcBef>
                <a:spcPts val="0"/>
              </a:spcBef>
              <a:spcAft>
                <a:spcPts val="0"/>
              </a:spcAft>
              <a:buClr>
                <a:srgbClr val="003057"/>
              </a:buClr>
              <a:buFont typeface="Arial"/>
              <a:buNone/>
              <a:defRPr sz="600" b="0" i="0" u="none" strike="noStrike" cap="none">
                <a:solidFill>
                  <a:srgbClr val="003057"/>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4" name="Shape 164"/>
          <p:cNvSpPr>
            <a:spLocks noGrp="1"/>
          </p:cNvSpPr>
          <p:nvPr>
            <p:ph type="pic" idx="9"/>
          </p:nvPr>
        </p:nvSpPr>
        <p:spPr>
          <a:xfrm>
            <a:off x="3537610" y="2514600"/>
            <a:ext cx="1984374" cy="1319213"/>
          </a:xfrm>
          <a:prstGeom prst="rect">
            <a:avLst/>
          </a:prstGeom>
          <a:solidFill>
            <a:srgbClr val="BBBBBB"/>
          </a:solidFill>
          <a:ln>
            <a:noFill/>
          </a:ln>
        </p:spPr>
        <p:txBody>
          <a:bodyPr lIns="91425" tIns="91425" rIns="91425" bIns="91425" anchor="ctr" anchorCtr="0"/>
          <a:lstStyle>
            <a:lvl1pPr marL="0" marR="0" lvl="0" indent="0" algn="ctr" rtl="0">
              <a:lnSpc>
                <a:spcPct val="114285"/>
              </a:lnSpc>
              <a:spcBef>
                <a:spcPts val="0"/>
              </a:spcBef>
              <a:spcAft>
                <a:spcPts val="0"/>
              </a:spcAft>
              <a:buClr>
                <a:schemeClr val="lt2"/>
              </a:buClr>
              <a:buFont typeface="Arial"/>
              <a:buNone/>
              <a:defRPr sz="105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5" name="Shape 165"/>
          <p:cNvSpPr>
            <a:spLocks noGrp="1"/>
          </p:cNvSpPr>
          <p:nvPr>
            <p:ph type="pic" idx="13"/>
          </p:nvPr>
        </p:nvSpPr>
        <p:spPr>
          <a:xfrm>
            <a:off x="6280810" y="2514600"/>
            <a:ext cx="1984374" cy="1319213"/>
          </a:xfrm>
          <a:prstGeom prst="rect">
            <a:avLst/>
          </a:prstGeom>
          <a:solidFill>
            <a:srgbClr val="BBBBBB"/>
          </a:solidFill>
          <a:ln>
            <a:noFill/>
          </a:ln>
        </p:spPr>
        <p:txBody>
          <a:bodyPr lIns="91425" tIns="91425" rIns="91425" bIns="91425" anchor="ctr" anchorCtr="0"/>
          <a:lstStyle>
            <a:lvl1pPr marL="0" marR="0" lvl="0" indent="0" algn="ctr" rtl="0">
              <a:lnSpc>
                <a:spcPct val="114285"/>
              </a:lnSpc>
              <a:spcBef>
                <a:spcPts val="0"/>
              </a:spcBef>
              <a:spcAft>
                <a:spcPts val="0"/>
              </a:spcAft>
              <a:buClr>
                <a:schemeClr val="lt2"/>
              </a:buClr>
              <a:buFont typeface="Arial"/>
              <a:buNone/>
              <a:defRPr sz="105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6" name="Shape 166"/>
          <p:cNvSpPr txBox="1">
            <a:spLocks noGrp="1"/>
          </p:cNvSpPr>
          <p:nvPr>
            <p:ph type="sldNum" idx="12"/>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a:solidFill>
                  <a:schemeClr val="lt2"/>
                </a:solidFill>
                <a:latin typeface="Arial"/>
                <a:ea typeface="Arial"/>
                <a:cs typeface="Arial"/>
                <a:sym typeface="Arial"/>
              </a:rPr>
              <a:t>‹#›</a:t>
            </a:fld>
            <a:endParaRPr lang="en-GB" sz="800" b="1">
              <a:solidFill>
                <a:schemeClr val="lt2"/>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Blank">
    <p:bg>
      <p:bgPr>
        <a:solidFill>
          <a:srgbClr val="FFFFFF"/>
        </a:solidFill>
        <a:effectLst/>
      </p:bgPr>
    </p:bg>
    <p:spTree>
      <p:nvGrpSpPr>
        <p:cNvPr id="1" name="Shape 167"/>
        <p:cNvGrpSpPr/>
        <p:nvPr/>
      </p:nvGrpSpPr>
      <p:grpSpPr>
        <a:xfrm>
          <a:off x="0" y="0"/>
          <a:ext cx="0" cy="0"/>
          <a:chOff x="0" y="0"/>
          <a:chExt cx="0" cy="0"/>
        </a:xfrm>
      </p:grpSpPr>
      <p:sp>
        <p:nvSpPr>
          <p:cNvPr id="168" name="Shape 168"/>
          <p:cNvSpPr txBox="1">
            <a:spLocks noGrp="1"/>
          </p:cNvSpPr>
          <p:nvPr>
            <p:ph type="sldNum" idx="12"/>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a:solidFill>
                  <a:schemeClr val="lt2"/>
                </a:solidFill>
                <a:latin typeface="Arial"/>
                <a:ea typeface="Arial"/>
                <a:cs typeface="Arial"/>
                <a:sym typeface="Arial"/>
              </a:rPr>
              <a:t>‹#›</a:t>
            </a:fld>
            <a:endParaRPr lang="en-GB" sz="800" b="1">
              <a:solidFill>
                <a:schemeClr val="lt2"/>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and Subheading">
    <p:bg>
      <p:bgPr>
        <a:solidFill>
          <a:srgbClr val="FFFFFF"/>
        </a:solidFill>
        <a:effectLst/>
      </p:bgPr>
    </p:bg>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541335" y="417600"/>
            <a:ext cx="7688263" cy="774450"/>
          </a:xfrm>
          <a:prstGeom prst="rect">
            <a:avLst/>
          </a:prstGeom>
          <a:noFill/>
          <a:ln>
            <a:noFill/>
          </a:ln>
        </p:spPr>
        <p:txBody>
          <a:bodyPr lIns="91425" tIns="91425" rIns="91425" bIns="91425" anchor="t" anchorCtr="0"/>
          <a:lstStyle>
            <a:lvl1pPr marL="0" marR="0" lvl="0" indent="0" algn="l" rtl="0">
              <a:lnSpc>
                <a:spcPct val="117647"/>
              </a:lnSpc>
              <a:spcBef>
                <a:spcPts val="0"/>
              </a:spcBef>
              <a:buClr>
                <a:schemeClr val="dk2"/>
              </a:buClr>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1" name="Shape 171"/>
          <p:cNvSpPr txBox="1">
            <a:spLocks noGrp="1"/>
          </p:cNvSpPr>
          <p:nvPr>
            <p:ph type="body" idx="1"/>
          </p:nvPr>
        </p:nvSpPr>
        <p:spPr>
          <a:xfrm>
            <a:off x="552450" y="1685925"/>
            <a:ext cx="4495800" cy="647700"/>
          </a:xfrm>
          <a:prstGeom prst="rect">
            <a:avLst/>
          </a:prstGeom>
          <a:noFill/>
          <a:ln>
            <a:noFill/>
          </a:ln>
        </p:spPr>
        <p:txBody>
          <a:bodyPr lIns="91425" tIns="91425" rIns="91425" bIns="91425" anchor="t" anchorCtr="0"/>
          <a:lstStyle>
            <a:lvl1pPr marL="0" marR="0" lvl="0" indent="0" algn="l" rtl="0">
              <a:lnSpc>
                <a:spcPct val="11875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2" name="Shape 172"/>
          <p:cNvSpPr txBox="1">
            <a:spLocks noGrp="1"/>
          </p:cNvSpPr>
          <p:nvPr>
            <p:ph type="sldNum" idx="12"/>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a:solidFill>
                  <a:schemeClr val="lt2"/>
                </a:solidFill>
                <a:latin typeface="Arial"/>
                <a:ea typeface="Arial"/>
                <a:cs typeface="Arial"/>
                <a:sym typeface="Arial"/>
              </a:rPr>
              <a:t>‹#›</a:t>
            </a:fld>
            <a:endParaRPr lang="en-GB" sz="800" b="1">
              <a:solidFill>
                <a:schemeClr val="lt2"/>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More to Learn">
    <p:bg>
      <p:bgPr>
        <a:solidFill>
          <a:schemeClr val="lt2"/>
        </a:solidFill>
        <a:effectLst/>
      </p:bgPr>
    </p:bg>
    <p:spTree>
      <p:nvGrpSpPr>
        <p:cNvPr id="1" name="Shape 173"/>
        <p:cNvGrpSpPr/>
        <p:nvPr/>
      </p:nvGrpSpPr>
      <p:grpSpPr>
        <a:xfrm>
          <a:off x="0" y="0"/>
          <a:ext cx="0" cy="0"/>
          <a:chOff x="0" y="0"/>
          <a:chExt cx="0" cy="0"/>
        </a:xfrm>
      </p:grpSpPr>
      <p:pic>
        <p:nvPicPr>
          <p:cNvPr id="174" name="Shape 174"/>
          <p:cNvPicPr preferRelativeResize="0"/>
          <p:nvPr/>
        </p:nvPicPr>
        <p:blipFill rotWithShape="1">
          <a:blip r:embed="rId2">
            <a:alphaModFix/>
          </a:blip>
          <a:srcRect t="5771" b="5310"/>
          <a:stretch/>
        </p:blipFill>
        <p:spPr>
          <a:xfrm>
            <a:off x="888486" y="0"/>
            <a:ext cx="7550662" cy="6858000"/>
          </a:xfrm>
          <a:prstGeom prst="rect">
            <a:avLst/>
          </a:prstGeom>
          <a:noFill/>
          <a:ln>
            <a:noFill/>
          </a:ln>
        </p:spPr>
      </p:pic>
      <p:sp>
        <p:nvSpPr>
          <p:cNvPr id="175" name="Shape 175"/>
          <p:cNvSpPr txBox="1">
            <a:spLocks noGrp="1"/>
          </p:cNvSpPr>
          <p:nvPr>
            <p:ph type="ctrTitle"/>
          </p:nvPr>
        </p:nvSpPr>
        <p:spPr>
          <a:xfrm>
            <a:off x="2333624" y="2728866"/>
            <a:ext cx="4656674" cy="985884"/>
          </a:xfrm>
          <a:prstGeom prst="rect">
            <a:avLst/>
          </a:prstGeom>
          <a:noFill/>
          <a:ln>
            <a:noFill/>
          </a:ln>
        </p:spPr>
        <p:txBody>
          <a:bodyPr lIns="91425" tIns="91425" rIns="91425" bIns="91425" anchor="b" anchorCtr="0"/>
          <a:lstStyle>
            <a:lvl1pPr marL="0" marR="0" lvl="0" indent="0" algn="ctr" rtl="0">
              <a:lnSpc>
                <a:spcPct val="117647"/>
              </a:lnSpc>
              <a:spcBef>
                <a:spcPts val="0"/>
              </a:spcBef>
              <a:buClr>
                <a:schemeClr val="dk2"/>
              </a:buClr>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6" name="Shape 176"/>
          <p:cNvSpPr txBox="1">
            <a:spLocks noGrp="1"/>
          </p:cNvSpPr>
          <p:nvPr>
            <p:ph type="body" idx="1"/>
          </p:nvPr>
        </p:nvSpPr>
        <p:spPr>
          <a:xfrm>
            <a:off x="2343150" y="3829050"/>
            <a:ext cx="4743450" cy="638174"/>
          </a:xfrm>
          <a:prstGeom prst="rect">
            <a:avLst/>
          </a:prstGeom>
          <a:noFill/>
          <a:ln>
            <a:noFill/>
          </a:ln>
        </p:spPr>
        <p:txBody>
          <a:bodyPr lIns="91425" tIns="91425" rIns="91425" bIns="91425" anchor="t" anchorCtr="0"/>
          <a:lstStyle>
            <a:lvl1pPr marL="0" marR="0" lvl="0" indent="0" algn="ctr" rtl="0">
              <a:lnSpc>
                <a:spcPct val="131250"/>
              </a:lnSpc>
              <a:spcBef>
                <a:spcPts val="0"/>
              </a:spcBef>
              <a:spcAft>
                <a:spcPts val="0"/>
              </a:spcAft>
              <a:buClr>
                <a:schemeClr val="lt2"/>
              </a:buClr>
              <a:buFont typeface="Arial"/>
              <a:buNone/>
              <a:defRPr sz="1600" b="0" i="0" u="none" strike="noStrike" cap="none">
                <a:solidFill>
                  <a:schemeClr val="lt2"/>
                </a:solidFill>
                <a:latin typeface="Arial"/>
                <a:ea typeface="Arial"/>
                <a:cs typeface="Arial"/>
                <a:sym typeface="Arial"/>
              </a:defRPr>
            </a:lvl1pPr>
            <a:lvl2pPr marL="0" marR="0" lvl="1" indent="0" algn="ctr" rtl="0">
              <a:lnSpc>
                <a:spcPct val="131250"/>
              </a:lnSpc>
              <a:spcBef>
                <a:spcPts val="0"/>
              </a:spcBef>
              <a:spcAft>
                <a:spcPts val="0"/>
              </a:spcAft>
              <a:buClr>
                <a:schemeClr val="lt2"/>
              </a:buClr>
              <a:buFont typeface="Arial"/>
              <a:buNone/>
              <a:defRPr sz="1600" b="1"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Final Slide Option2">
    <p:bg>
      <p:bgPr>
        <a:solidFill>
          <a:schemeClr val="lt1"/>
        </a:solidFill>
        <a:effectLst/>
      </p:bgPr>
    </p:bg>
    <p:spTree>
      <p:nvGrpSpPr>
        <p:cNvPr id="1" name="Shape 177"/>
        <p:cNvGrpSpPr/>
        <p:nvPr/>
      </p:nvGrpSpPr>
      <p:grpSpPr>
        <a:xfrm>
          <a:off x="0" y="0"/>
          <a:ext cx="0" cy="0"/>
          <a:chOff x="0" y="0"/>
          <a:chExt cx="0" cy="0"/>
        </a:xfrm>
      </p:grpSpPr>
      <p:pic>
        <p:nvPicPr>
          <p:cNvPr id="178" name="Shape 178"/>
          <p:cNvPicPr preferRelativeResize="0"/>
          <p:nvPr/>
        </p:nvPicPr>
        <p:blipFill rotWithShape="1">
          <a:blip r:embed="rId2">
            <a:alphaModFix/>
          </a:blip>
          <a:srcRect/>
          <a:stretch/>
        </p:blipFill>
        <p:spPr>
          <a:xfrm>
            <a:off x="2900930" y="3558921"/>
            <a:ext cx="3380238" cy="216406"/>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Final Slide Option3">
    <p:bg>
      <p:bgPr>
        <a:solidFill>
          <a:srgbClr val="595959"/>
        </a:solidFill>
        <a:effectLst/>
      </p:bgPr>
    </p:bg>
    <p:spTree>
      <p:nvGrpSpPr>
        <p:cNvPr id="1" name="Shape 179"/>
        <p:cNvGrpSpPr/>
        <p:nvPr/>
      </p:nvGrpSpPr>
      <p:grpSpPr>
        <a:xfrm>
          <a:off x="0" y="0"/>
          <a:ext cx="0" cy="0"/>
          <a:chOff x="0" y="0"/>
          <a:chExt cx="0" cy="0"/>
        </a:xfrm>
      </p:grpSpPr>
      <p:pic>
        <p:nvPicPr>
          <p:cNvPr id="180" name="Shape 180"/>
          <p:cNvPicPr preferRelativeResize="0"/>
          <p:nvPr/>
        </p:nvPicPr>
        <p:blipFill rotWithShape="1">
          <a:blip r:embed="rId2">
            <a:alphaModFix/>
          </a:blip>
          <a:srcRect/>
          <a:stretch/>
        </p:blipFill>
        <p:spPr>
          <a:xfrm>
            <a:off x="2900930" y="3558921"/>
            <a:ext cx="3380238" cy="216407"/>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Divider Option 3">
    <p:bg>
      <p:bgPr>
        <a:blipFill dpi="0" rotWithShape="1">
          <a:blip r:embed="rId2">
            <a:lum/>
          </a:blip>
          <a:srcRect/>
          <a:stretch>
            <a:fillRect l="-68000" r="-68000"/>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971675" y="784223"/>
            <a:ext cx="5210175"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ctrTitle"/>
          </p:nvPr>
        </p:nvSpPr>
        <p:spPr>
          <a:xfrm>
            <a:off x="2430000" y="2973600"/>
            <a:ext cx="4284000" cy="1044000"/>
          </a:xfrm>
        </p:spPr>
        <p:txBody>
          <a:bodyPr anchor="ctr" anchorCtr="0"/>
          <a:lstStyle>
            <a:lvl1pPr algn="ctr">
              <a:lnSpc>
                <a:spcPts val="3600"/>
              </a:lnSpc>
              <a:defRPr sz="3400">
                <a:solidFill>
                  <a:schemeClr val="tx2"/>
                </a:solidFill>
                <a:latin typeface="+mj-lt"/>
              </a:defRPr>
            </a:lvl1pPr>
          </a:lstStyle>
          <a:p>
            <a:r>
              <a:rPr lang="en-US" smtClean="0"/>
              <a:t>Click to edit Master title style</a:t>
            </a:r>
            <a:endParaRPr lang="en-GB"/>
          </a:p>
        </p:txBody>
      </p:sp>
    </p:spTree>
    <p:extLst>
      <p:ext uri="{BB962C8B-B14F-4D97-AF65-F5344CB8AC3E}">
        <p14:creationId xmlns:p14="http://schemas.microsoft.com/office/powerpoint/2010/main" val="5545301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tatement Option 1">
    <p:bg>
      <p:bgPr>
        <a:solidFill>
          <a:schemeClr val="lt2"/>
        </a:solidFill>
        <a:effectLst/>
      </p:bgPr>
    </p:bg>
    <p:spTree>
      <p:nvGrpSpPr>
        <p:cNvPr id="1" name="Shape 23"/>
        <p:cNvGrpSpPr/>
        <p:nvPr/>
      </p:nvGrpSpPr>
      <p:grpSpPr>
        <a:xfrm>
          <a:off x="0" y="0"/>
          <a:ext cx="0" cy="0"/>
          <a:chOff x="0" y="0"/>
          <a:chExt cx="0" cy="0"/>
        </a:xfrm>
      </p:grpSpPr>
      <p:pic>
        <p:nvPicPr>
          <p:cNvPr id="24" name="Shape 24"/>
          <p:cNvPicPr preferRelativeResize="0"/>
          <p:nvPr/>
        </p:nvPicPr>
        <p:blipFill rotWithShape="1">
          <a:blip r:embed="rId2">
            <a:alphaModFix/>
          </a:blip>
          <a:srcRect t="5771" b="5310"/>
          <a:stretch/>
        </p:blipFill>
        <p:spPr>
          <a:xfrm>
            <a:off x="888486" y="0"/>
            <a:ext cx="7550662" cy="6858000"/>
          </a:xfrm>
          <a:prstGeom prst="rect">
            <a:avLst/>
          </a:prstGeom>
          <a:noFill/>
          <a:ln>
            <a:noFill/>
          </a:ln>
        </p:spPr>
      </p:pic>
      <p:sp>
        <p:nvSpPr>
          <p:cNvPr id="25" name="Shape 25"/>
          <p:cNvSpPr txBox="1">
            <a:spLocks noGrp="1"/>
          </p:cNvSpPr>
          <p:nvPr>
            <p:ph type="ctrTitle"/>
          </p:nvPr>
        </p:nvSpPr>
        <p:spPr>
          <a:xfrm>
            <a:off x="1522575" y="2759844"/>
            <a:ext cx="6296399" cy="1338309"/>
          </a:xfrm>
          <a:prstGeom prst="rect">
            <a:avLst/>
          </a:prstGeom>
          <a:noFill/>
          <a:ln>
            <a:noFill/>
          </a:ln>
        </p:spPr>
        <p:txBody>
          <a:bodyPr lIns="91425" tIns="91425" rIns="91425" bIns="91425" anchor="ctr" anchorCtr="0"/>
          <a:lstStyle>
            <a:lvl1pPr marL="0" marR="0" lvl="0" indent="0" algn="ctr" rtl="0">
              <a:lnSpc>
                <a:spcPct val="117647"/>
              </a:lnSpc>
              <a:spcBef>
                <a:spcPts val="0"/>
              </a:spcBef>
              <a:buClr>
                <a:schemeClr val="lt2"/>
              </a:buClr>
              <a:buFont typeface="Times New Roman"/>
              <a:buNone/>
              <a:defRPr sz="3400" b="1" i="0" u="none" strike="noStrike" cap="none">
                <a:solidFill>
                  <a:schemeClr val="lt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pic>
        <p:nvPicPr>
          <p:cNvPr id="26" name="Shape 26"/>
          <p:cNvPicPr preferRelativeResize="0"/>
          <p:nvPr/>
        </p:nvPicPr>
        <p:blipFill rotWithShape="1">
          <a:blip r:embed="rId3">
            <a:alphaModFix/>
          </a:blip>
          <a:srcRect/>
          <a:stretch/>
        </p:blipFill>
        <p:spPr>
          <a:xfrm>
            <a:off x="500400" y="6375598"/>
            <a:ext cx="928499" cy="28079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Statement Option 4">
    <p:bg>
      <p:bgPr>
        <a:solidFill>
          <a:srgbClr val="D2DB0E"/>
        </a:solidFill>
        <a:effectLst/>
      </p:bgPr>
    </p:bg>
    <p:spTree>
      <p:nvGrpSpPr>
        <p:cNvPr id="1" name="Shape 27"/>
        <p:cNvGrpSpPr/>
        <p:nvPr/>
      </p:nvGrpSpPr>
      <p:grpSpPr>
        <a:xfrm>
          <a:off x="0" y="0"/>
          <a:ext cx="0" cy="0"/>
          <a:chOff x="0" y="0"/>
          <a:chExt cx="0" cy="0"/>
        </a:xfrm>
      </p:grpSpPr>
      <p:pic>
        <p:nvPicPr>
          <p:cNvPr id="28" name="Shape 28"/>
          <p:cNvPicPr preferRelativeResize="0"/>
          <p:nvPr/>
        </p:nvPicPr>
        <p:blipFill rotWithShape="1">
          <a:blip r:embed="rId2">
            <a:alphaModFix/>
          </a:blip>
          <a:srcRect t="5771" b="5310"/>
          <a:stretch/>
        </p:blipFill>
        <p:spPr>
          <a:xfrm>
            <a:off x="888486" y="0"/>
            <a:ext cx="7550662" cy="6858000"/>
          </a:xfrm>
          <a:prstGeom prst="rect">
            <a:avLst/>
          </a:prstGeom>
          <a:noFill/>
          <a:ln>
            <a:noFill/>
          </a:ln>
        </p:spPr>
      </p:pic>
      <p:sp>
        <p:nvSpPr>
          <p:cNvPr id="29" name="Shape 29"/>
          <p:cNvSpPr txBox="1">
            <a:spLocks noGrp="1"/>
          </p:cNvSpPr>
          <p:nvPr>
            <p:ph type="ctrTitle"/>
          </p:nvPr>
        </p:nvSpPr>
        <p:spPr>
          <a:xfrm>
            <a:off x="1494000" y="2389031"/>
            <a:ext cx="6296399" cy="1644743"/>
          </a:xfrm>
          <a:prstGeom prst="rect">
            <a:avLst/>
          </a:prstGeom>
          <a:noFill/>
          <a:ln>
            <a:noFill/>
          </a:ln>
        </p:spPr>
        <p:txBody>
          <a:bodyPr lIns="91425" tIns="91425" rIns="91425" bIns="91425" anchor="b" anchorCtr="0"/>
          <a:lstStyle>
            <a:lvl1pPr marL="0" marR="0" lvl="0" indent="0" algn="ctr" rtl="0">
              <a:lnSpc>
                <a:spcPct val="105882"/>
              </a:lnSpc>
              <a:spcBef>
                <a:spcPts val="0"/>
              </a:spcBef>
              <a:buClr>
                <a:schemeClr val="dk2"/>
              </a:buClr>
              <a:buFont typeface="Times New Roman"/>
              <a:buNone/>
              <a:defRPr sz="3400" b="1" i="1" u="none" strike="noStrike" cap="none">
                <a:solidFill>
                  <a:schemeClr val="dk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0" name="Shape 30"/>
          <p:cNvSpPr txBox="1">
            <a:spLocks noGrp="1"/>
          </p:cNvSpPr>
          <p:nvPr>
            <p:ph type="body" idx="1"/>
          </p:nvPr>
        </p:nvSpPr>
        <p:spPr>
          <a:xfrm>
            <a:off x="1616075" y="4179105"/>
            <a:ext cx="6015038" cy="366713"/>
          </a:xfrm>
          <a:prstGeom prst="rect">
            <a:avLst/>
          </a:prstGeom>
          <a:noFill/>
          <a:ln>
            <a:noFill/>
          </a:ln>
        </p:spPr>
        <p:txBody>
          <a:bodyPr lIns="91425" tIns="91425" rIns="91425" bIns="91425" anchor="t" anchorCtr="0"/>
          <a:lstStyle>
            <a:lvl1pPr marL="0" marR="0" lvl="0" indent="0" algn="ctr" rtl="0">
              <a:lnSpc>
                <a:spcPct val="112500"/>
              </a:lnSpc>
              <a:spcBef>
                <a:spcPts val="0"/>
              </a:spcBef>
              <a:spcAft>
                <a:spcPts val="0"/>
              </a:spcAft>
              <a:buClr>
                <a:schemeClr val="lt2"/>
              </a:buClr>
              <a:buFont typeface="Arial"/>
              <a:buNone/>
              <a:defRPr sz="16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31" name="Shape 31"/>
          <p:cNvPicPr preferRelativeResize="0"/>
          <p:nvPr/>
        </p:nvPicPr>
        <p:blipFill rotWithShape="1">
          <a:blip r:embed="rId3">
            <a:alphaModFix/>
          </a:blip>
          <a:srcRect/>
          <a:stretch/>
        </p:blipFill>
        <p:spPr>
          <a:xfrm>
            <a:off x="500410" y="6376789"/>
            <a:ext cx="917999" cy="27991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Introduction">
    <p:bg>
      <p:bgPr>
        <a:solidFill>
          <a:schemeClr val="lt2"/>
        </a:solidFill>
        <a:effectLst/>
      </p:bgPr>
    </p:bg>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540000" y="418050"/>
            <a:ext cx="3587751" cy="1144957"/>
          </a:xfrm>
          <a:prstGeom prst="rect">
            <a:avLst/>
          </a:prstGeom>
          <a:noFill/>
          <a:ln>
            <a:noFill/>
          </a:ln>
        </p:spPr>
        <p:txBody>
          <a:bodyPr lIns="91425" tIns="91425" rIns="91425" bIns="91425" anchor="t" anchorCtr="0"/>
          <a:lstStyle>
            <a:lvl1pPr marL="0" marR="0" lvl="0" indent="0" algn="l" rtl="0">
              <a:lnSpc>
                <a:spcPct val="117647"/>
              </a:lnSpc>
              <a:spcBef>
                <a:spcPts val="0"/>
              </a:spcBef>
              <a:buClr>
                <a:srgbClr val="FFFFFF"/>
              </a:buClr>
              <a:buFont typeface="Times New Roman"/>
              <a:buNone/>
              <a:defRPr sz="3400" b="1" i="0" u="none" strike="noStrike" cap="none">
                <a:solidFill>
                  <a:srgbClr val="FFFFFF"/>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 name="Shape 34"/>
          <p:cNvSpPr txBox="1">
            <a:spLocks noGrp="1"/>
          </p:cNvSpPr>
          <p:nvPr>
            <p:ph type="body" idx="1"/>
          </p:nvPr>
        </p:nvSpPr>
        <p:spPr>
          <a:xfrm>
            <a:off x="552450" y="2085974"/>
            <a:ext cx="3533776" cy="3124200"/>
          </a:xfrm>
          <a:prstGeom prst="rect">
            <a:avLst/>
          </a:prstGeom>
          <a:noFill/>
          <a:ln>
            <a:noFill/>
          </a:ln>
        </p:spPr>
        <p:txBody>
          <a:bodyPr lIns="91425" tIns="91425" rIns="91425" bIns="91425" anchor="t" anchorCtr="0"/>
          <a:lstStyle>
            <a:lvl1pPr marL="0" marR="0" lvl="0" indent="0" algn="l" rtl="0">
              <a:lnSpc>
                <a:spcPct val="125000"/>
              </a:lnSpc>
              <a:spcBef>
                <a:spcPts val="0"/>
              </a:spcBef>
              <a:spcAft>
                <a:spcPts val="0"/>
              </a:spcAft>
              <a:buClr>
                <a:schemeClr val="dk1"/>
              </a:buClr>
              <a:buFont typeface="Arial"/>
              <a:buNone/>
              <a:defRPr sz="1600" b="0" i="0" u="none" strike="noStrike" cap="none">
                <a:solidFill>
                  <a:srgbClr val="FFFFFF"/>
                </a:solidFill>
                <a:latin typeface="Arial"/>
                <a:ea typeface="Arial"/>
                <a:cs typeface="Arial"/>
                <a:sym typeface="Arial"/>
              </a:defRPr>
            </a:lvl1pPr>
            <a:lvl2pPr marL="0" marR="0" lvl="1" indent="76200" algn="l" rtl="0">
              <a:lnSpc>
                <a:spcPct val="133333"/>
              </a:lnSpc>
              <a:spcBef>
                <a:spcPts val="1701"/>
              </a:spcBef>
              <a:spcAft>
                <a:spcPts val="0"/>
              </a:spcAft>
              <a:buClr>
                <a:schemeClr val="lt2"/>
              </a:buClr>
              <a:buSzPct val="100000"/>
              <a:buFont typeface="Arial"/>
              <a:buChar char="•"/>
              <a:defRPr sz="1200" b="0" i="1" u="none" strike="noStrike" cap="none">
                <a:solidFill>
                  <a:schemeClr val="lt1"/>
                </a:solidFill>
                <a:latin typeface="Arial"/>
                <a:ea typeface="Arial"/>
                <a:cs typeface="Arial"/>
                <a:sym typeface="Arial"/>
              </a:defRPr>
            </a:lvl2pPr>
            <a:lvl3pPr marL="658800" marR="0" lvl="2" indent="-163500"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 name="Shape 35"/>
          <p:cNvSpPr>
            <a:spLocks noGrp="1"/>
          </p:cNvSpPr>
          <p:nvPr>
            <p:ph type="pic" idx="2"/>
          </p:nvPr>
        </p:nvSpPr>
        <p:spPr>
          <a:xfrm>
            <a:off x="4581525" y="0"/>
            <a:ext cx="4562475" cy="6858000"/>
          </a:xfrm>
          <a:prstGeom prst="rect">
            <a:avLst/>
          </a:prstGeom>
          <a:solidFill>
            <a:srgbClr val="BBBBBB"/>
          </a:solidFill>
          <a:ln>
            <a:noFill/>
          </a:ln>
        </p:spPr>
        <p:txBody>
          <a:bodyPr lIns="91425" tIns="91425" rIns="91425" bIns="91425" anchor="t" anchorCtr="0"/>
          <a:lstStyle>
            <a:lvl1pPr marL="0" marR="0" lvl="0" indent="0" algn="ctr" rtl="0">
              <a:lnSpc>
                <a:spcPct val="172727"/>
              </a:lnSpc>
              <a:spcBef>
                <a:spcPts val="0"/>
              </a:spcBef>
              <a:spcAft>
                <a:spcPts val="0"/>
              </a:spcAft>
              <a:buClr>
                <a:schemeClr val="dk1"/>
              </a:buClr>
              <a:buFont typeface="Arial"/>
              <a:buNone/>
              <a:defRPr sz="11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36" name="Shape 36"/>
          <p:cNvPicPr preferRelativeResize="0"/>
          <p:nvPr/>
        </p:nvPicPr>
        <p:blipFill rotWithShape="1">
          <a:blip r:embed="rId2">
            <a:alphaModFix/>
          </a:blip>
          <a:srcRect/>
          <a:stretch/>
        </p:blipFill>
        <p:spPr>
          <a:xfrm>
            <a:off x="500400" y="6375598"/>
            <a:ext cx="928499" cy="28079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and Content">
    <p:bg>
      <p:bgPr>
        <a:solidFill>
          <a:srgbClr val="FFFFFF"/>
        </a:solidFill>
        <a:effectLst/>
      </p:bgPr>
    </p:bg>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541337" y="417599"/>
            <a:ext cx="5081586" cy="1096874"/>
          </a:xfrm>
          <a:prstGeom prst="rect">
            <a:avLst/>
          </a:prstGeom>
          <a:noFill/>
          <a:ln>
            <a:noFill/>
          </a:ln>
        </p:spPr>
        <p:txBody>
          <a:bodyPr lIns="91425" tIns="91425" rIns="91425" bIns="91425" anchor="t" anchorCtr="0"/>
          <a:lstStyle>
            <a:lvl1pPr marL="0" marR="0" lvl="0" indent="0" algn="l" rtl="0">
              <a:lnSpc>
                <a:spcPct val="117647"/>
              </a:lnSpc>
              <a:spcBef>
                <a:spcPts val="0"/>
              </a:spcBef>
              <a:buClr>
                <a:schemeClr val="dk2"/>
              </a:buClr>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542925" y="1704975"/>
            <a:ext cx="6059487" cy="3171825"/>
          </a:xfrm>
          <a:prstGeom prst="rect">
            <a:avLst/>
          </a:prstGeom>
          <a:noFill/>
          <a:ln>
            <a:noFill/>
          </a:ln>
        </p:spPr>
        <p:txBody>
          <a:bodyPr lIns="91425" tIns="91425" rIns="91425" bIns="91425" anchor="t" anchorCtr="0"/>
          <a:lstStyle>
            <a:lvl1pPr marL="0" marR="0" lvl="0" indent="0" algn="l" rtl="0">
              <a:lnSpc>
                <a:spcPct val="11875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rgbClr val="000000"/>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rgbClr val="000000"/>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sldNum" idx="12"/>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i="0" u="none" strike="noStrike" cap="none">
                <a:solidFill>
                  <a:schemeClr val="lt2"/>
                </a:solidFill>
                <a:latin typeface="Arial"/>
                <a:ea typeface="Arial"/>
                <a:cs typeface="Arial"/>
                <a:sym typeface="Arial"/>
              </a:rPr>
              <a:t>‹#›</a:t>
            </a:fld>
            <a:endParaRPr lang="en-GB" sz="800" b="1" i="0" u="none" strike="noStrike" cap="none">
              <a:solidFill>
                <a:schemeClr val="lt2"/>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Only">
    <p:bg>
      <p:bgPr>
        <a:solidFill>
          <a:srgbClr val="FFFFFF"/>
        </a:solidFill>
        <a:effectLst/>
      </p:bgPr>
    </p:bg>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541335" y="417600"/>
            <a:ext cx="7688263" cy="774450"/>
          </a:xfrm>
          <a:prstGeom prst="rect">
            <a:avLst/>
          </a:prstGeom>
          <a:noFill/>
          <a:ln>
            <a:noFill/>
          </a:ln>
        </p:spPr>
        <p:txBody>
          <a:bodyPr lIns="91425" tIns="91425" rIns="91425" bIns="91425" anchor="t" anchorCtr="0"/>
          <a:lstStyle>
            <a:lvl1pPr marL="0" marR="0" lvl="0" indent="0" algn="l" rtl="0">
              <a:lnSpc>
                <a:spcPct val="117647"/>
              </a:lnSpc>
              <a:spcBef>
                <a:spcPts val="0"/>
              </a:spcBef>
              <a:buClr>
                <a:schemeClr val="dk2"/>
              </a:buClr>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3" name="Shape 43"/>
          <p:cNvSpPr txBox="1">
            <a:spLocks noGrp="1"/>
          </p:cNvSpPr>
          <p:nvPr>
            <p:ph type="sldNum" idx="12"/>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i="0" u="none" strike="noStrike" cap="none">
                <a:solidFill>
                  <a:schemeClr val="lt2"/>
                </a:solidFill>
                <a:latin typeface="Arial"/>
                <a:ea typeface="Arial"/>
                <a:cs typeface="Arial"/>
                <a:sym typeface="Arial"/>
              </a:rPr>
              <a:t>‹#›</a:t>
            </a:fld>
            <a:endParaRPr lang="en-GB" sz="800" b="1" i="0" u="none" strike="noStrike" cap="none">
              <a:solidFill>
                <a:schemeClr val="lt2"/>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Slide Option3">
    <p:bg>
      <p:bgPr>
        <a:solidFill>
          <a:srgbClr val="595959"/>
        </a:solidFill>
        <a:effectLst/>
      </p:bgPr>
    </p:bg>
    <p:spTree>
      <p:nvGrpSpPr>
        <p:cNvPr id="1" name="Shape 46"/>
        <p:cNvGrpSpPr/>
        <p:nvPr/>
      </p:nvGrpSpPr>
      <p:grpSpPr>
        <a:xfrm>
          <a:off x="0" y="0"/>
          <a:ext cx="0" cy="0"/>
          <a:chOff x="0" y="0"/>
          <a:chExt cx="0" cy="0"/>
        </a:xfrm>
      </p:grpSpPr>
      <p:pic>
        <p:nvPicPr>
          <p:cNvPr id="47" name="Shape 47"/>
          <p:cNvPicPr preferRelativeResize="0"/>
          <p:nvPr/>
        </p:nvPicPr>
        <p:blipFill rotWithShape="1">
          <a:blip r:embed="rId2">
            <a:alphaModFix/>
          </a:blip>
          <a:srcRect/>
          <a:stretch/>
        </p:blipFill>
        <p:spPr>
          <a:xfrm>
            <a:off x="460375" y="409958"/>
            <a:ext cx="1144799" cy="809347"/>
          </a:xfrm>
          <a:prstGeom prst="rect">
            <a:avLst/>
          </a:prstGeom>
          <a:noFill/>
          <a:ln>
            <a:noFill/>
          </a:ln>
        </p:spPr>
      </p:pic>
      <p:sp>
        <p:nvSpPr>
          <p:cNvPr id="48" name="Shape 48"/>
          <p:cNvSpPr txBox="1">
            <a:spLocks noGrp="1"/>
          </p:cNvSpPr>
          <p:nvPr>
            <p:ph type="ctrTitle"/>
          </p:nvPr>
        </p:nvSpPr>
        <p:spPr>
          <a:xfrm>
            <a:off x="447675" y="1681200"/>
            <a:ext cx="3733800" cy="1977536"/>
          </a:xfrm>
          <a:prstGeom prst="rect">
            <a:avLst/>
          </a:prstGeom>
          <a:noFill/>
          <a:ln>
            <a:noFill/>
          </a:ln>
        </p:spPr>
        <p:txBody>
          <a:bodyPr lIns="91425" tIns="91425" rIns="91425" bIns="91425" anchor="t" anchorCtr="0"/>
          <a:lstStyle>
            <a:lvl1pPr marL="0" marR="0" lvl="0" indent="0" algn="l" rtl="0">
              <a:lnSpc>
                <a:spcPct val="116666"/>
              </a:lnSpc>
              <a:spcBef>
                <a:spcPts val="0"/>
              </a:spcBef>
              <a:buClr>
                <a:srgbClr val="FFFFFF"/>
              </a:buClr>
              <a:buFont typeface="Times New Roman"/>
              <a:buNone/>
              <a:defRPr sz="3600" b="1" i="0" u="none" strike="noStrike" cap="none">
                <a:solidFill>
                  <a:srgbClr val="FFFFFF"/>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subTitle" idx="1"/>
          </p:nvPr>
        </p:nvSpPr>
        <p:spPr>
          <a:xfrm>
            <a:off x="446400" y="4057200"/>
            <a:ext cx="3444109" cy="1130790"/>
          </a:xfrm>
          <a:prstGeom prst="rect">
            <a:avLst/>
          </a:prstGeom>
          <a:noFill/>
          <a:ln>
            <a:noFill/>
          </a:ln>
        </p:spPr>
        <p:txBody>
          <a:bodyPr lIns="91425" tIns="91425" rIns="91425" bIns="91425" anchor="t" anchorCtr="0"/>
          <a:lstStyle>
            <a:lvl1pPr marL="0" marR="0" lvl="0" indent="0" algn="l" rtl="0">
              <a:lnSpc>
                <a:spcPct val="133333"/>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1pPr>
            <a:lvl2pPr marL="457200" marR="0" lvl="1" indent="0" algn="ctr" rtl="0">
              <a:lnSpc>
                <a:spcPct val="118750"/>
              </a:lnSpc>
              <a:spcBef>
                <a:spcPts val="0"/>
              </a:spcBef>
              <a:spcAft>
                <a:spcPts val="0"/>
              </a:spcAft>
              <a:buClr>
                <a:schemeClr val="lt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18750"/>
              </a:lnSpc>
              <a:spcBef>
                <a:spcPts val="0"/>
              </a:spcBef>
              <a:spcAft>
                <a:spcPts val="0"/>
              </a:spcAft>
              <a:buClr>
                <a:schemeClr val="accent4"/>
              </a:buClr>
              <a:buFont typeface="Arial"/>
              <a:buNone/>
              <a:defRPr sz="1600" b="0" i="0" u="none" strike="noStrike" cap="none">
                <a:solidFill>
                  <a:srgbClr val="888888"/>
                </a:solidFill>
                <a:latin typeface="Arial"/>
                <a:ea typeface="Arial"/>
                <a:cs typeface="Arial"/>
                <a:sym typeface="Arial"/>
              </a:defRPr>
            </a:lvl3pPr>
            <a:lvl4pPr marL="1371600" marR="0" lvl="3" indent="0" algn="ctr" rtl="0">
              <a:lnSpc>
                <a:spcPct val="125000"/>
              </a:lnSpc>
              <a:spcBef>
                <a:spcPts val="0"/>
              </a:spcBef>
              <a:spcAft>
                <a:spcPts val="850"/>
              </a:spcAft>
              <a:buClr>
                <a:schemeClr val="dk1"/>
              </a:buClr>
              <a:buFont typeface="Arial"/>
              <a:buNone/>
              <a:defRPr sz="1200" b="0" i="0" u="none" strike="noStrike" cap="none">
                <a:solidFill>
                  <a:srgbClr val="888888"/>
                </a:solidFill>
                <a:latin typeface="Arial"/>
                <a:ea typeface="Arial"/>
                <a:cs typeface="Arial"/>
                <a:sym typeface="Arial"/>
              </a:defRPr>
            </a:lvl4pPr>
            <a:lvl5pPr marL="1828800" marR="0" lvl="4" indent="0" algn="ctr" rtl="0">
              <a:spcBef>
                <a:spcPts val="360"/>
              </a:spcBef>
              <a:buClr>
                <a:srgbClr val="888888"/>
              </a:buClr>
              <a:buFont typeface="Arial"/>
              <a:buNone/>
              <a:defRPr sz="18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50" name="Shape 50"/>
          <p:cNvSpPr txBox="1">
            <a:spLocks noGrp="1"/>
          </p:cNvSpPr>
          <p:nvPr>
            <p:ph type="body" idx="2"/>
          </p:nvPr>
        </p:nvSpPr>
        <p:spPr>
          <a:xfrm>
            <a:off x="444522" y="6265862"/>
            <a:ext cx="3965553" cy="285750"/>
          </a:xfrm>
          <a:prstGeom prst="rect">
            <a:avLst/>
          </a:prstGeom>
          <a:noFill/>
          <a:ln>
            <a:noFill/>
          </a:ln>
        </p:spPr>
        <p:txBody>
          <a:bodyPr lIns="91425" tIns="91425" rIns="91425" bIns="91425" anchor="t" anchorCtr="0"/>
          <a:lstStyle>
            <a:lvl1pPr marL="0" marR="0" lvl="0" indent="0" algn="l" rtl="0">
              <a:lnSpc>
                <a:spcPct val="122222"/>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 name="Shape 51"/>
          <p:cNvSpPr>
            <a:spLocks noGrp="1"/>
          </p:cNvSpPr>
          <p:nvPr>
            <p:ph type="pic" idx="3"/>
          </p:nvPr>
        </p:nvSpPr>
        <p:spPr>
          <a:xfrm>
            <a:off x="4581526" y="0"/>
            <a:ext cx="4562474" cy="6858000"/>
          </a:xfrm>
          <a:prstGeom prst="rect">
            <a:avLst/>
          </a:prstGeom>
          <a:solidFill>
            <a:srgbClr val="BBBBBB"/>
          </a:solidFill>
          <a:ln>
            <a:noFill/>
          </a:ln>
        </p:spPr>
        <p:txBody>
          <a:bodyPr lIns="91425" tIns="91425" rIns="91425" bIns="91425" anchor="t" anchorCtr="0"/>
          <a:lstStyle>
            <a:lvl1pPr marL="0" marR="0" lvl="0" indent="0" algn="ctr" rtl="0">
              <a:lnSpc>
                <a:spcPct val="172727"/>
              </a:lnSpc>
              <a:spcBef>
                <a:spcPts val="0"/>
              </a:spcBef>
              <a:spcAft>
                <a:spcPts val="0"/>
              </a:spcAft>
              <a:buClr>
                <a:schemeClr val="dk1"/>
              </a:buClr>
              <a:buFont typeface="Arial"/>
              <a:buNone/>
              <a:defRPr sz="11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Divider Option 5">
    <p:bg>
      <p:bgPr>
        <a:blipFill rotWithShape="1">
          <a:blip r:embed="rId2">
            <a:alphaModFix/>
          </a:blip>
          <a:stretch>
            <a:fillRect l="-32998" r="-32998"/>
          </a:stretch>
        </a:blipFill>
        <a:effectLst/>
      </p:bgPr>
    </p:bg>
    <p:spTree>
      <p:nvGrpSpPr>
        <p:cNvPr id="1" name="Shape 52"/>
        <p:cNvGrpSpPr/>
        <p:nvPr/>
      </p:nvGrpSpPr>
      <p:grpSpPr>
        <a:xfrm>
          <a:off x="0" y="0"/>
          <a:ext cx="0" cy="0"/>
          <a:chOff x="0" y="0"/>
          <a:chExt cx="0" cy="0"/>
        </a:xfrm>
      </p:grpSpPr>
      <p:sp>
        <p:nvSpPr>
          <p:cNvPr id="53" name="Shape 53"/>
          <p:cNvSpPr/>
          <p:nvPr/>
        </p:nvSpPr>
        <p:spPr>
          <a:xfrm>
            <a:off x="1971675" y="784222"/>
            <a:ext cx="5210174" cy="5422208"/>
          </a:xfrm>
          <a:custGeom>
            <a:avLst/>
            <a:gdLst/>
            <a:ahLst/>
            <a:cxnLst/>
            <a:rect l="0" t="0" r="0" b="0"/>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chemeClr val="dk2"/>
              </a:solidFill>
              <a:latin typeface="Arial"/>
              <a:ea typeface="Arial"/>
              <a:cs typeface="Arial"/>
              <a:sym typeface="Arial"/>
            </a:endParaRPr>
          </a:p>
        </p:txBody>
      </p:sp>
      <p:sp>
        <p:nvSpPr>
          <p:cNvPr id="54" name="Shape 54"/>
          <p:cNvSpPr txBox="1">
            <a:spLocks noGrp="1"/>
          </p:cNvSpPr>
          <p:nvPr>
            <p:ph type="ctrTitle"/>
          </p:nvPr>
        </p:nvSpPr>
        <p:spPr>
          <a:xfrm>
            <a:off x="2430000" y="2973600"/>
            <a:ext cx="4283999" cy="1043999"/>
          </a:xfrm>
          <a:prstGeom prst="rect">
            <a:avLst/>
          </a:prstGeom>
          <a:noFill/>
          <a:ln>
            <a:noFill/>
          </a:ln>
        </p:spPr>
        <p:txBody>
          <a:bodyPr lIns="91425" tIns="91425" rIns="91425" bIns="91425" anchor="ctr" anchorCtr="0"/>
          <a:lstStyle>
            <a:lvl1pPr marL="0" marR="0" lvl="0" indent="0" algn="ctr" rtl="0">
              <a:lnSpc>
                <a:spcPct val="105882"/>
              </a:lnSpc>
              <a:spcBef>
                <a:spcPts val="0"/>
              </a:spcBef>
              <a:buClr>
                <a:schemeClr val="dk2"/>
              </a:buClr>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
        <p:cNvGrpSpPr/>
        <p:nvPr/>
      </p:nvGrpSpPr>
      <p:grpSpPr>
        <a:xfrm>
          <a:off x="0" y="0"/>
          <a:ext cx="0" cy="0"/>
          <a:chOff x="0" y="0"/>
          <a:chExt cx="0" cy="0"/>
        </a:xfrm>
      </p:grpSpPr>
      <p:sp>
        <p:nvSpPr>
          <p:cNvPr id="7" name="Shape 7"/>
          <p:cNvSpPr txBox="1">
            <a:spLocks noGrp="1"/>
          </p:cNvSpPr>
          <p:nvPr>
            <p:ph type="title"/>
          </p:nvPr>
        </p:nvSpPr>
        <p:spPr>
          <a:xfrm>
            <a:off x="541337" y="417599"/>
            <a:ext cx="5983288" cy="906375"/>
          </a:xfrm>
          <a:prstGeom prst="rect">
            <a:avLst/>
          </a:prstGeom>
          <a:noFill/>
          <a:ln>
            <a:noFill/>
          </a:ln>
        </p:spPr>
        <p:txBody>
          <a:bodyPr lIns="91425" tIns="91425" rIns="91425" bIns="91425" anchor="t" anchorCtr="0"/>
          <a:lstStyle>
            <a:lvl1pPr marL="0" marR="0" lvl="0" indent="0" algn="l" rtl="0">
              <a:lnSpc>
                <a:spcPct val="117647"/>
              </a:lnSpc>
              <a:spcBef>
                <a:spcPts val="0"/>
              </a:spcBef>
              <a:buClr>
                <a:schemeClr val="dk1"/>
              </a:buClr>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 name="Shape 8"/>
          <p:cNvSpPr txBox="1">
            <a:spLocks noGrp="1"/>
          </p:cNvSpPr>
          <p:nvPr>
            <p:ph type="body" idx="1"/>
          </p:nvPr>
        </p:nvSpPr>
        <p:spPr>
          <a:xfrm>
            <a:off x="534899" y="1704975"/>
            <a:ext cx="6001130" cy="4285174"/>
          </a:xfrm>
          <a:prstGeom prst="rect">
            <a:avLst/>
          </a:prstGeom>
          <a:noFill/>
          <a:ln>
            <a:noFill/>
          </a:ln>
        </p:spPr>
        <p:txBody>
          <a:bodyPr lIns="91425" tIns="91425" rIns="91425" bIns="91425" anchor="t" anchorCtr="0"/>
          <a:lstStyle>
            <a:lvl1pPr marL="0" marR="0" lvl="0" indent="0" algn="l" rtl="0">
              <a:lnSpc>
                <a:spcPct val="118750"/>
              </a:lnSpc>
              <a:spcBef>
                <a:spcPts val="0"/>
              </a:spcBef>
              <a:spcAft>
                <a:spcPts val="0"/>
              </a:spcAft>
              <a:buClr>
                <a:schemeClr val="dk1"/>
              </a:buClr>
              <a:buFont typeface="Arial"/>
              <a:buNone/>
              <a:defRPr sz="16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9" name="Shape 9"/>
          <p:cNvCxnSpPr/>
          <p:nvPr/>
        </p:nvCxnSpPr>
        <p:spPr>
          <a:xfrm>
            <a:off x="8465042" y="6504780"/>
            <a:ext cx="0" cy="86399"/>
          </a:xfrm>
          <a:prstGeom prst="straightConnector1">
            <a:avLst/>
          </a:prstGeom>
          <a:noFill/>
          <a:ln w="9525" cap="flat" cmpd="sng">
            <a:solidFill>
              <a:schemeClr val="lt2"/>
            </a:solidFill>
            <a:prstDash val="solid"/>
            <a:round/>
            <a:headEnd type="none" w="med" len="med"/>
            <a:tailEnd type="none" w="med" len="med"/>
          </a:ln>
        </p:spPr>
      </p:cxnSp>
      <p:sp>
        <p:nvSpPr>
          <p:cNvPr id="10" name="Shape 10"/>
          <p:cNvSpPr txBox="1">
            <a:spLocks noGrp="1"/>
          </p:cNvSpPr>
          <p:nvPr>
            <p:ph type="sldNum" idx="12"/>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i="0" u="none" strike="noStrike" cap="none">
                <a:solidFill>
                  <a:schemeClr val="lt2"/>
                </a:solidFill>
                <a:latin typeface="Arial"/>
                <a:ea typeface="Arial"/>
                <a:cs typeface="Arial"/>
                <a:sym typeface="Arial"/>
              </a:rPr>
              <a:t>‹#›</a:t>
            </a:fld>
            <a:endParaRPr lang="en-GB" sz="800" b="1" i="0" u="none" strike="noStrike" cap="none">
              <a:solidFill>
                <a:schemeClr val="lt2"/>
              </a:solidFill>
              <a:latin typeface="Arial"/>
              <a:ea typeface="Arial"/>
              <a:cs typeface="Arial"/>
              <a:sym typeface="Arial"/>
            </a:endParaRPr>
          </a:p>
        </p:txBody>
      </p:sp>
      <p:pic>
        <p:nvPicPr>
          <p:cNvPr id="11" name="Shape 11"/>
          <p:cNvPicPr preferRelativeResize="0"/>
          <p:nvPr/>
        </p:nvPicPr>
        <p:blipFill rotWithShape="1">
          <a:blip r:embed="rId29">
            <a:alphaModFix/>
          </a:blip>
          <a:srcRect/>
          <a:stretch/>
        </p:blipFill>
        <p:spPr>
          <a:xfrm>
            <a:off x="500410" y="6376789"/>
            <a:ext cx="917999" cy="27991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6" r:id="rId2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mailto:Ian.Moores@pearson.com"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mailto:highernational@pearson.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qualifications.pearson.com/en/qualifications/btec-technicals/engineering.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hyperlink" Target="http://qualifications.pearson.com/content/dam/pdf/BTEC%20Technicals/engineering/2017/specification-and-sample-assessments/9781446938874_BTEC_L2_Dip_Eng_spec.pdf" TargetMode="Externa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NFEC Forum February 2017</a:t>
            </a:r>
            <a:br>
              <a:rPr lang="en-GB" dirty="0" smtClean="0"/>
            </a:br>
            <a:r>
              <a:rPr lang="en-GB" dirty="0" smtClean="0"/>
              <a:t>Pearson update</a:t>
            </a:r>
            <a:endParaRPr lang="en-GB" dirty="0"/>
          </a:p>
        </p:txBody>
      </p:sp>
    </p:spTree>
    <p:extLst>
      <p:ext uri="{BB962C8B-B14F-4D97-AF65-F5344CB8AC3E}">
        <p14:creationId xmlns:p14="http://schemas.microsoft.com/office/powerpoint/2010/main" val="4136777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336" y="417599"/>
            <a:ext cx="7956427" cy="1096874"/>
          </a:xfrm>
        </p:spPr>
        <p:txBody>
          <a:bodyPr/>
          <a:lstStyle/>
          <a:p>
            <a:r>
              <a:rPr lang="en-GB" dirty="0" smtClean="0"/>
              <a:t>New specifications: First teach 2017</a:t>
            </a:r>
            <a:br>
              <a:rPr lang="en-GB" dirty="0" smtClean="0"/>
            </a:br>
            <a:endParaRPr lang="en-GB" dirty="0"/>
          </a:p>
        </p:txBody>
      </p:sp>
      <p:sp>
        <p:nvSpPr>
          <p:cNvPr id="3" name="Text Placeholder 2"/>
          <p:cNvSpPr>
            <a:spLocks noGrp="1"/>
          </p:cNvSpPr>
          <p:nvPr>
            <p:ph type="body" idx="1"/>
          </p:nvPr>
        </p:nvSpPr>
        <p:spPr>
          <a:xfrm>
            <a:off x="542925" y="1514473"/>
            <a:ext cx="8387976" cy="4696545"/>
          </a:xfrm>
        </p:spPr>
        <p:txBody>
          <a:bodyPr/>
          <a:lstStyle/>
          <a:p>
            <a:r>
              <a:rPr lang="en-GB" sz="2000" b="1" dirty="0" smtClean="0"/>
              <a:t>HNC &amp; HND:</a:t>
            </a:r>
          </a:p>
          <a:p>
            <a:pPr marL="285750" indent="-285750">
              <a:buFont typeface="Wingdings" panose="05000000000000000000" pitchFamily="2" charset="2"/>
              <a:buChar char="§"/>
            </a:pPr>
            <a:r>
              <a:rPr lang="en-GB" sz="2000" dirty="0" smtClean="0"/>
              <a:t>Electrical &amp; Electronic</a:t>
            </a:r>
          </a:p>
          <a:p>
            <a:pPr marL="285750" indent="-285750">
              <a:buFont typeface="Wingdings" panose="05000000000000000000" pitchFamily="2" charset="2"/>
              <a:buChar char="§"/>
            </a:pPr>
            <a:r>
              <a:rPr lang="en-GB" sz="2000" dirty="0" smtClean="0"/>
              <a:t>General</a:t>
            </a:r>
          </a:p>
          <a:p>
            <a:pPr marL="285750" indent="-285750">
              <a:buFont typeface="Wingdings" panose="05000000000000000000" pitchFamily="2" charset="2"/>
              <a:buChar char="§"/>
            </a:pPr>
            <a:r>
              <a:rPr lang="en-GB" sz="2000" dirty="0" smtClean="0"/>
              <a:t>Manufacturing</a:t>
            </a:r>
          </a:p>
          <a:p>
            <a:pPr marL="285750" indent="-285750">
              <a:buFont typeface="Wingdings" panose="05000000000000000000" pitchFamily="2" charset="2"/>
              <a:buChar char="§"/>
            </a:pPr>
            <a:r>
              <a:rPr lang="en-GB" sz="2000" dirty="0" smtClean="0"/>
              <a:t>Mechanical</a:t>
            </a:r>
          </a:p>
          <a:p>
            <a:pPr marL="285750" indent="-285750">
              <a:buFont typeface="Wingdings" panose="05000000000000000000" pitchFamily="2" charset="2"/>
              <a:buChar char="§"/>
            </a:pPr>
            <a:r>
              <a:rPr lang="en-GB" sz="2000" dirty="0" smtClean="0"/>
              <a:t>Operations</a:t>
            </a:r>
          </a:p>
          <a:p>
            <a:endParaRPr lang="en-GB" sz="2000" b="1" dirty="0"/>
          </a:p>
          <a:p>
            <a:r>
              <a:rPr lang="en-GB" sz="2000" b="1" dirty="0" smtClean="0"/>
              <a:t>HNC &amp; HND in Nuclear Engineering</a:t>
            </a:r>
          </a:p>
          <a:p>
            <a:r>
              <a:rPr lang="en-GB" sz="2000" dirty="0" smtClean="0"/>
              <a:t>Electrical and Electronic</a:t>
            </a:r>
          </a:p>
          <a:p>
            <a:r>
              <a:rPr lang="en-GB" sz="2000" dirty="0" smtClean="0"/>
              <a:t>Mechanical</a:t>
            </a:r>
          </a:p>
          <a:p>
            <a:endParaRPr lang="en-GB" sz="2000" dirty="0" smtClean="0"/>
          </a:p>
          <a:p>
            <a:r>
              <a:rPr lang="en-GB" sz="2000" b="1" dirty="0" smtClean="0"/>
              <a:t>HNC &amp; HND in Aeronautical Engineering</a:t>
            </a:r>
          </a:p>
          <a:p>
            <a:endParaRPr lang="en-GB" dirty="0"/>
          </a:p>
        </p:txBody>
      </p:sp>
      <p:sp>
        <p:nvSpPr>
          <p:cNvPr id="4" name="Slide Number Placeholder 3"/>
          <p:cNvSpPr>
            <a:spLocks noGrp="1"/>
          </p:cNvSpPr>
          <p:nvPr>
            <p:ph type="sldNum" idx="12"/>
          </p:nvPr>
        </p:nvSpPr>
        <p:spPr/>
        <p:txBody>
          <a:bodyPr/>
          <a:lstStyle/>
          <a:p>
            <a:pPr marL="0" marR="0" lvl="0" indent="0" algn="l" rtl="0">
              <a:spcBef>
                <a:spcPts val="0"/>
              </a:spcBef>
              <a:buSzPct val="25000"/>
              <a:buNone/>
            </a:pPr>
            <a:fld id="{00000000-1234-1234-1234-123412341234}" type="slidenum">
              <a:rPr lang="en-GB" sz="800" b="1" i="0" u="none" strike="noStrike" cap="none" smtClean="0">
                <a:solidFill>
                  <a:schemeClr val="lt2"/>
                </a:solidFill>
                <a:latin typeface="Arial"/>
                <a:ea typeface="Arial"/>
                <a:cs typeface="Arial"/>
                <a:sym typeface="Arial"/>
              </a:rPr>
              <a:t>10</a:t>
            </a:fld>
            <a:endParaRPr lang="en-GB" sz="800" b="1" i="0" u="none" strike="noStrike" cap="none">
              <a:solidFill>
                <a:schemeClr val="lt2"/>
              </a:solidFill>
              <a:latin typeface="Arial"/>
              <a:ea typeface="Arial"/>
              <a:cs typeface="Arial"/>
              <a:sym typeface="Arial"/>
            </a:endParaRPr>
          </a:p>
        </p:txBody>
      </p:sp>
    </p:spTree>
    <p:extLst>
      <p:ext uri="{BB962C8B-B14F-4D97-AF65-F5344CB8AC3E}">
        <p14:creationId xmlns:p14="http://schemas.microsoft.com/office/powerpoint/2010/main" val="1502052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4530107" y="394300"/>
            <a:ext cx="3681163" cy="626979"/>
          </a:xfrm>
          <a:prstGeom prst="rect">
            <a:avLst/>
          </a:prstGeom>
          <a:noFill/>
          <a:ln>
            <a:noFill/>
          </a:ln>
        </p:spPr>
        <p:txBody>
          <a:bodyPr lIns="0" tIns="0" rIns="0" bIns="0" anchor="t" anchorCtr="0">
            <a:noAutofit/>
          </a:bodyPr>
          <a:lstStyle/>
          <a:p>
            <a:pPr marL="0" marR="0" lvl="0" indent="0" algn="l" rtl="0">
              <a:lnSpc>
                <a:spcPct val="117647"/>
              </a:lnSpc>
              <a:spcBef>
                <a:spcPts val="0"/>
              </a:spcBef>
              <a:buClr>
                <a:schemeClr val="lt2"/>
              </a:buClr>
              <a:buSzPct val="25000"/>
              <a:buFont typeface="Times New Roman"/>
              <a:buNone/>
            </a:pPr>
            <a:r>
              <a:rPr lang="en-GB" sz="3400" b="1" i="0" u="none" strike="noStrike" cap="none" dirty="0">
                <a:solidFill>
                  <a:schemeClr val="lt2"/>
                </a:solidFill>
                <a:latin typeface="Times New Roman"/>
                <a:ea typeface="Times New Roman"/>
                <a:cs typeface="Times New Roman"/>
                <a:sym typeface="Times New Roman"/>
              </a:rPr>
              <a:t>Overview</a:t>
            </a:r>
          </a:p>
        </p:txBody>
      </p:sp>
      <p:sp>
        <p:nvSpPr>
          <p:cNvPr id="196" name="Shape 196"/>
          <p:cNvSpPr txBox="1">
            <a:spLocks noGrp="1"/>
          </p:cNvSpPr>
          <p:nvPr>
            <p:ph type="body" idx="1"/>
          </p:nvPr>
        </p:nvSpPr>
        <p:spPr>
          <a:xfrm>
            <a:off x="3640347" y="1190445"/>
            <a:ext cx="5290553" cy="5667555"/>
          </a:xfrm>
          <a:prstGeom prst="rect">
            <a:avLst/>
          </a:prstGeom>
          <a:noFill/>
          <a:ln>
            <a:noFill/>
          </a:ln>
        </p:spPr>
        <p:txBody>
          <a:bodyPr lIns="0" tIns="0" rIns="0" bIns="0" anchor="t" anchorCtr="0">
            <a:noAutofit/>
          </a:bodyPr>
          <a:lstStyle/>
          <a:p>
            <a:pPr marL="0" marR="0" lvl="0" indent="0" algn="l" rtl="0">
              <a:lnSpc>
                <a:spcPct val="118750"/>
              </a:lnSpc>
              <a:spcBef>
                <a:spcPts val="0"/>
              </a:spcBef>
              <a:spcAft>
                <a:spcPts val="0"/>
              </a:spcAft>
              <a:buClr>
                <a:schemeClr val="dk1"/>
              </a:buClr>
              <a:buSzPct val="25000"/>
              <a:buFont typeface="Arial"/>
              <a:buNone/>
            </a:pPr>
            <a:r>
              <a:rPr lang="en-GB" sz="2000" b="0" i="0" u="none" strike="noStrike" cap="none" dirty="0" smtClean="0">
                <a:solidFill>
                  <a:schemeClr val="dk1"/>
                </a:solidFill>
                <a:latin typeface="Arial"/>
                <a:ea typeface="Arial"/>
                <a:cs typeface="Arial"/>
                <a:sym typeface="Arial"/>
              </a:rPr>
              <a:t>Higher </a:t>
            </a:r>
            <a:r>
              <a:rPr lang="en-GB" sz="2000" b="0" i="0" u="none" strike="noStrike" cap="none" dirty="0">
                <a:solidFill>
                  <a:schemeClr val="dk1"/>
                </a:solidFill>
                <a:latin typeface="Arial"/>
                <a:ea typeface="Arial"/>
                <a:cs typeface="Arial"/>
                <a:sym typeface="Arial"/>
              </a:rPr>
              <a:t>National Certificate (HNC) is a Level 4 qualification made up of 120 credits. </a:t>
            </a:r>
          </a:p>
          <a:p>
            <a:pPr marL="0" marR="0" lvl="0" indent="0" algn="l" rtl="0">
              <a:lnSpc>
                <a:spcPct val="118750"/>
              </a:lnSpc>
              <a:spcBef>
                <a:spcPts val="0"/>
              </a:spcBef>
              <a:spcAft>
                <a:spcPts val="0"/>
              </a:spcAft>
              <a:buClr>
                <a:schemeClr val="dk1"/>
              </a:buClr>
              <a:buSzPct val="25000"/>
              <a:buFont typeface="Arial"/>
              <a:buNone/>
            </a:pPr>
            <a:endParaRPr sz="2000" b="0" i="0" u="none" strike="noStrike" cap="none" dirty="0">
              <a:solidFill>
                <a:schemeClr val="dk1"/>
              </a:solidFill>
              <a:latin typeface="Arial"/>
              <a:ea typeface="Arial"/>
              <a:cs typeface="Arial"/>
              <a:sym typeface="Arial"/>
            </a:endParaRPr>
          </a:p>
          <a:p>
            <a:pPr marL="0" marR="0" lvl="0" indent="0" algn="l" rtl="0">
              <a:lnSpc>
                <a:spcPct val="118750"/>
              </a:lnSpc>
              <a:spcBef>
                <a:spcPts val="0"/>
              </a:spcBef>
              <a:spcAft>
                <a:spcPts val="0"/>
              </a:spcAft>
              <a:buClr>
                <a:schemeClr val="dk1"/>
              </a:buClr>
              <a:buSzPct val="25000"/>
              <a:buFont typeface="Arial"/>
              <a:buNone/>
            </a:pPr>
            <a:r>
              <a:rPr lang="en-GB" sz="2000" b="0" i="0" u="none" strike="noStrike" cap="none" dirty="0" smtClean="0">
                <a:solidFill>
                  <a:schemeClr val="dk1"/>
                </a:solidFill>
                <a:latin typeface="Arial"/>
                <a:ea typeface="Arial"/>
                <a:cs typeface="Arial"/>
                <a:sym typeface="Arial"/>
              </a:rPr>
              <a:t>Higher </a:t>
            </a:r>
            <a:r>
              <a:rPr lang="en-GB" sz="2000" b="0" i="0" u="none" strike="noStrike" cap="none" dirty="0">
                <a:solidFill>
                  <a:schemeClr val="dk1"/>
                </a:solidFill>
                <a:latin typeface="Arial"/>
                <a:ea typeface="Arial"/>
                <a:cs typeface="Arial"/>
                <a:sym typeface="Arial"/>
              </a:rPr>
              <a:t>National Diploma (HND) is a Level 4 and Level 5 qualification made up of 240 credits. </a:t>
            </a:r>
          </a:p>
          <a:p>
            <a:pPr marL="0" marR="0" lvl="0" indent="0" algn="l" rtl="0">
              <a:lnSpc>
                <a:spcPct val="118750"/>
              </a:lnSpc>
              <a:spcBef>
                <a:spcPts val="0"/>
              </a:spcBef>
              <a:spcAft>
                <a:spcPts val="0"/>
              </a:spcAft>
              <a:buClr>
                <a:schemeClr val="dk1"/>
              </a:buClr>
              <a:buSzPct val="25000"/>
              <a:buFont typeface="Arial"/>
              <a:buNone/>
            </a:pPr>
            <a:r>
              <a:rPr lang="en-GB" sz="2000" b="0" i="0" u="none" strike="noStrike" cap="none" dirty="0">
                <a:solidFill>
                  <a:schemeClr val="dk1"/>
                </a:solidFill>
                <a:latin typeface="Arial"/>
                <a:ea typeface="Arial"/>
                <a:cs typeface="Arial"/>
                <a:sym typeface="Arial"/>
              </a:rPr>
              <a:t>Usually studied full-time over two years, or part-time over four years. </a:t>
            </a:r>
          </a:p>
          <a:p>
            <a:pPr marL="0" marR="0" lvl="0" indent="0" algn="l" rtl="0">
              <a:lnSpc>
                <a:spcPct val="118750"/>
              </a:lnSpc>
              <a:spcBef>
                <a:spcPts val="0"/>
              </a:spcBef>
              <a:spcAft>
                <a:spcPts val="0"/>
              </a:spcAft>
              <a:buClr>
                <a:schemeClr val="dk1"/>
              </a:buClr>
              <a:buSzPct val="25000"/>
              <a:buFont typeface="Arial"/>
              <a:buNone/>
            </a:pPr>
            <a:endParaRPr sz="2000" b="0" i="0" u="none" strike="noStrike" cap="none" dirty="0">
              <a:solidFill>
                <a:schemeClr val="dk1"/>
              </a:solidFill>
              <a:latin typeface="Arial"/>
              <a:ea typeface="Arial"/>
              <a:cs typeface="Arial"/>
              <a:sym typeface="Arial"/>
            </a:endParaRPr>
          </a:p>
          <a:p>
            <a:pPr marL="0" marR="0" lvl="0" indent="0" algn="l" rtl="0">
              <a:lnSpc>
                <a:spcPct val="118750"/>
              </a:lnSpc>
              <a:spcBef>
                <a:spcPts val="0"/>
              </a:spcBef>
              <a:spcAft>
                <a:spcPts val="0"/>
              </a:spcAft>
              <a:buClr>
                <a:schemeClr val="dk1"/>
              </a:buClr>
              <a:buSzPct val="25000"/>
              <a:buFont typeface="Arial"/>
              <a:buNone/>
            </a:pPr>
            <a:r>
              <a:rPr lang="en-GB" sz="2000" b="0" i="0" u="none" strike="noStrike" cap="none" dirty="0">
                <a:solidFill>
                  <a:schemeClr val="dk1"/>
                </a:solidFill>
                <a:latin typeface="Arial"/>
                <a:ea typeface="Arial"/>
                <a:cs typeface="Arial"/>
                <a:sym typeface="Arial"/>
              </a:rPr>
              <a:t>It is expected that an HND student would have achieved </a:t>
            </a:r>
            <a:r>
              <a:rPr lang="en-GB" sz="2000" b="0" i="0" u="sng" strike="noStrike" cap="none" dirty="0">
                <a:solidFill>
                  <a:schemeClr val="dk1"/>
                </a:solidFill>
                <a:latin typeface="Arial"/>
                <a:ea typeface="Arial"/>
                <a:cs typeface="Arial"/>
                <a:sym typeface="Arial"/>
              </a:rPr>
              <a:t>at least 90 credits at Level 4 before progressing to Level 5 units</a:t>
            </a:r>
            <a:r>
              <a:rPr lang="en-GB" sz="2000" b="0" i="0" u="none" strike="noStrike" cap="none" dirty="0">
                <a:solidFill>
                  <a:schemeClr val="dk1"/>
                </a:solidFill>
                <a:latin typeface="Arial"/>
                <a:ea typeface="Arial"/>
                <a:cs typeface="Arial"/>
                <a:sym typeface="Arial"/>
              </a:rPr>
              <a:t>. This allows for the students to submit the remaining 30 credits at Level 4 while undertaking their Level 5 study.</a:t>
            </a:r>
          </a:p>
        </p:txBody>
      </p:sp>
      <p:pic>
        <p:nvPicPr>
          <p:cNvPr id="197" name="Shape 197"/>
          <p:cNvPicPr preferRelativeResize="0">
            <a:picLocks noGrp="1"/>
          </p:cNvPicPr>
          <p:nvPr>
            <p:ph type="pic" idx="2"/>
          </p:nvPr>
        </p:nvPicPr>
        <p:blipFill rotWithShape="1">
          <a:blip r:embed="rId3">
            <a:alphaModFix/>
          </a:blip>
          <a:srcRect l="11088" r="9813"/>
          <a:stretch/>
        </p:blipFill>
        <p:spPr>
          <a:xfrm>
            <a:off x="1" y="0"/>
            <a:ext cx="3416060" cy="6858000"/>
          </a:xfrm>
          <a:prstGeom prst="rect">
            <a:avLst/>
          </a:prstGeom>
          <a:solidFill>
            <a:srgbClr val="BBBBBB"/>
          </a:solidFill>
          <a:ln>
            <a:noFill/>
          </a:ln>
        </p:spPr>
      </p:pic>
      <p:cxnSp>
        <p:nvCxnSpPr>
          <p:cNvPr id="198" name="Shape 198"/>
          <p:cNvCxnSpPr/>
          <p:nvPr/>
        </p:nvCxnSpPr>
        <p:spPr>
          <a:xfrm>
            <a:off x="8465042" y="6504780"/>
            <a:ext cx="0" cy="86399"/>
          </a:xfrm>
          <a:prstGeom prst="straightConnector1">
            <a:avLst/>
          </a:prstGeom>
          <a:noFill/>
          <a:ln w="9525" cap="flat" cmpd="sng">
            <a:solidFill>
              <a:schemeClr val="lt2"/>
            </a:solidFill>
            <a:prstDash val="solid"/>
            <a:round/>
            <a:headEnd type="none" w="med" len="med"/>
            <a:tailEnd type="none" w="med" len="med"/>
          </a:ln>
        </p:spPr>
      </p:cxnSp>
      <p:sp>
        <p:nvSpPr>
          <p:cNvPr id="199" name="Shape 199"/>
          <p:cNvSpPr txBox="1"/>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i="0" u="none" strike="noStrike" cap="none">
                <a:solidFill>
                  <a:schemeClr val="lt2"/>
                </a:solidFill>
                <a:latin typeface="Arial"/>
                <a:ea typeface="Arial"/>
                <a:cs typeface="Arial"/>
                <a:sym typeface="Arial"/>
              </a:rPr>
              <a:t>11</a:t>
            </a:fld>
            <a:endParaRPr lang="en-GB" sz="800" b="1" i="0" u="none" strike="noStrike" cap="none">
              <a:solidFill>
                <a:schemeClr val="lt2"/>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cxnSp>
        <p:nvCxnSpPr>
          <p:cNvPr id="204" name="Shape 204"/>
          <p:cNvCxnSpPr/>
          <p:nvPr/>
        </p:nvCxnSpPr>
        <p:spPr>
          <a:xfrm>
            <a:off x="8465042" y="6504780"/>
            <a:ext cx="0" cy="86399"/>
          </a:xfrm>
          <a:prstGeom prst="straightConnector1">
            <a:avLst/>
          </a:prstGeom>
          <a:noFill/>
          <a:ln w="9525" cap="flat" cmpd="sng">
            <a:solidFill>
              <a:srgbClr val="FFFFFF"/>
            </a:solidFill>
            <a:prstDash val="solid"/>
            <a:round/>
            <a:headEnd type="none" w="med" len="med"/>
            <a:tailEnd type="none" w="med" len="med"/>
          </a:ln>
        </p:spPr>
      </p:cxnSp>
      <p:sp>
        <p:nvSpPr>
          <p:cNvPr id="205" name="Shape 205"/>
          <p:cNvSpPr txBox="1"/>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i="0" u="none" strike="noStrike" cap="none">
                <a:solidFill>
                  <a:srgbClr val="FFFFFF"/>
                </a:solidFill>
                <a:latin typeface="Arial"/>
                <a:ea typeface="Arial"/>
                <a:cs typeface="Arial"/>
                <a:sym typeface="Arial"/>
              </a:rPr>
              <a:t>12</a:t>
            </a:fld>
            <a:endParaRPr lang="en-GB" sz="800" b="1" i="0" u="none" strike="noStrike" cap="none">
              <a:solidFill>
                <a:srgbClr val="FFFFFF"/>
              </a:solidFill>
              <a:latin typeface="Arial"/>
              <a:ea typeface="Arial"/>
              <a:cs typeface="Arial"/>
              <a:sym typeface="Arial"/>
            </a:endParaRPr>
          </a:p>
        </p:txBody>
      </p:sp>
      <p:sp>
        <p:nvSpPr>
          <p:cNvPr id="206" name="Shape 206"/>
          <p:cNvSpPr txBox="1"/>
          <p:nvPr/>
        </p:nvSpPr>
        <p:spPr>
          <a:xfrm>
            <a:off x="6293644" y="6494369"/>
            <a:ext cx="2135978" cy="116680"/>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rgbClr val="FFFFFF"/>
              </a:buClr>
              <a:buSzPct val="25000"/>
              <a:buFont typeface="Arial"/>
              <a:buNone/>
            </a:pPr>
            <a:r>
              <a:rPr lang="en-GB" sz="700" b="1" i="0" u="none" strike="noStrike" cap="none">
                <a:solidFill>
                  <a:srgbClr val="FFFFFF"/>
                </a:solidFill>
                <a:latin typeface="Arial"/>
                <a:ea typeface="Arial"/>
                <a:cs typeface="Arial"/>
                <a:sym typeface="Arial"/>
              </a:rPr>
              <a:t>Presentation Title Arial Bold 7 pt</a:t>
            </a:r>
          </a:p>
        </p:txBody>
      </p:sp>
      <p:pic>
        <p:nvPicPr>
          <p:cNvPr id="207" name="Shape 207"/>
          <p:cNvPicPr preferRelativeResize="0"/>
          <p:nvPr/>
        </p:nvPicPr>
        <p:blipFill rotWithShape="1">
          <a:blip r:embed="rId3">
            <a:alphaModFix/>
          </a:blip>
          <a:srcRect/>
          <a:stretch/>
        </p:blipFill>
        <p:spPr>
          <a:xfrm>
            <a:off x="475014" y="1757547"/>
            <a:ext cx="8061191" cy="4165326"/>
          </a:xfrm>
          <a:prstGeom prst="rect">
            <a:avLst/>
          </a:prstGeom>
          <a:noFill/>
          <a:ln>
            <a:noFill/>
          </a:ln>
        </p:spPr>
      </p:pic>
      <p:sp>
        <p:nvSpPr>
          <p:cNvPr id="208" name="Shape 208"/>
          <p:cNvSpPr txBox="1"/>
          <p:nvPr/>
        </p:nvSpPr>
        <p:spPr>
          <a:xfrm>
            <a:off x="475014" y="451262"/>
            <a:ext cx="8217724" cy="1017442"/>
          </a:xfrm>
          <a:prstGeom prst="rect">
            <a:avLst/>
          </a:prstGeom>
          <a:noFill/>
          <a:ln>
            <a:noFill/>
          </a:ln>
        </p:spPr>
        <p:txBody>
          <a:bodyPr lIns="0" tIns="0" rIns="0" bIns="0" anchor="ctr" anchorCtr="0">
            <a:noAutofit/>
          </a:bodyPr>
          <a:lstStyle/>
          <a:p>
            <a:pPr marL="0" marR="0" lvl="0" indent="0" algn="ctr" rtl="0">
              <a:lnSpc>
                <a:spcPct val="117647"/>
              </a:lnSpc>
              <a:spcBef>
                <a:spcPts val="0"/>
              </a:spcBef>
              <a:spcAft>
                <a:spcPts val="0"/>
              </a:spcAft>
              <a:buClr>
                <a:schemeClr val="lt2"/>
              </a:buClr>
              <a:buSzPct val="25000"/>
              <a:buFont typeface="Times New Roman"/>
              <a:buNone/>
            </a:pPr>
            <a:r>
              <a:rPr lang="en-GB" sz="3400" b="1" i="0" u="none" strike="noStrike" cap="none">
                <a:solidFill>
                  <a:schemeClr val="lt2"/>
                </a:solidFill>
                <a:latin typeface="Times New Roman"/>
                <a:ea typeface="Times New Roman"/>
                <a:cs typeface="Times New Roman"/>
                <a:sym typeface="Times New Roman"/>
              </a:rPr>
              <a:t>Collaborative Development </a:t>
            </a:r>
          </a:p>
          <a:p>
            <a:pPr marL="0" marR="0" lvl="0" indent="0" algn="ctr" rtl="0">
              <a:lnSpc>
                <a:spcPct val="117647"/>
              </a:lnSpc>
              <a:spcBef>
                <a:spcPts val="0"/>
              </a:spcBef>
              <a:buClr>
                <a:schemeClr val="lt2"/>
              </a:buClr>
              <a:buSzPct val="25000"/>
              <a:buFont typeface="Times New Roman"/>
              <a:buNone/>
            </a:pPr>
            <a:r>
              <a:rPr lang="en-GB" sz="3400" b="1" i="0" u="none" strike="noStrike" cap="none">
                <a:solidFill>
                  <a:schemeClr val="lt2"/>
                </a:solidFill>
                <a:latin typeface="Times New Roman"/>
                <a:ea typeface="Times New Roman"/>
                <a:cs typeface="Times New Roman"/>
                <a:sym typeface="Times New Roman"/>
              </a:rPr>
              <a:t>with Employers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cxnSp>
        <p:nvCxnSpPr>
          <p:cNvPr id="213" name="Shape 213"/>
          <p:cNvCxnSpPr/>
          <p:nvPr/>
        </p:nvCxnSpPr>
        <p:spPr>
          <a:xfrm>
            <a:off x="8465042" y="6504780"/>
            <a:ext cx="0" cy="86399"/>
          </a:xfrm>
          <a:prstGeom prst="straightConnector1">
            <a:avLst/>
          </a:prstGeom>
          <a:noFill/>
          <a:ln w="9525" cap="flat" cmpd="sng">
            <a:solidFill>
              <a:schemeClr val="lt2"/>
            </a:solidFill>
            <a:prstDash val="solid"/>
            <a:round/>
            <a:headEnd type="none" w="med" len="med"/>
            <a:tailEnd type="none" w="med" len="med"/>
          </a:ln>
        </p:spPr>
      </p:cxnSp>
      <p:sp>
        <p:nvSpPr>
          <p:cNvPr id="214" name="Shape 214"/>
          <p:cNvSpPr txBox="1"/>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i="0" u="none" strike="noStrike" cap="none">
                <a:solidFill>
                  <a:schemeClr val="lt2"/>
                </a:solidFill>
                <a:latin typeface="Arial"/>
                <a:ea typeface="Arial"/>
                <a:cs typeface="Arial"/>
                <a:sym typeface="Arial"/>
              </a:rPr>
              <a:t>13</a:t>
            </a:fld>
            <a:endParaRPr lang="en-GB" sz="800" b="1" i="0" u="none" strike="noStrike" cap="none">
              <a:solidFill>
                <a:schemeClr val="lt2"/>
              </a:solidFill>
              <a:latin typeface="Arial"/>
              <a:ea typeface="Arial"/>
              <a:cs typeface="Arial"/>
              <a:sym typeface="Arial"/>
            </a:endParaRPr>
          </a:p>
        </p:txBody>
      </p:sp>
      <p:sp>
        <p:nvSpPr>
          <p:cNvPr id="215" name="Shape 215"/>
          <p:cNvSpPr txBox="1"/>
          <p:nvPr/>
        </p:nvSpPr>
        <p:spPr>
          <a:xfrm>
            <a:off x="6293644" y="6494369"/>
            <a:ext cx="2135978" cy="116680"/>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chemeClr val="lt2"/>
              </a:buClr>
              <a:buSzPct val="25000"/>
              <a:buFont typeface="Arial"/>
              <a:buNone/>
            </a:pPr>
            <a:r>
              <a:rPr lang="en-GB" sz="700" b="1" i="0" u="none" strike="noStrike" cap="none">
                <a:solidFill>
                  <a:schemeClr val="lt2"/>
                </a:solidFill>
                <a:latin typeface="Arial"/>
                <a:ea typeface="Arial"/>
                <a:cs typeface="Arial"/>
                <a:sym typeface="Arial"/>
              </a:rPr>
              <a:t>Presentation Title Arial Bold 7 pt</a:t>
            </a:r>
          </a:p>
        </p:txBody>
      </p:sp>
      <p:pic>
        <p:nvPicPr>
          <p:cNvPr id="216" name="Shape 216"/>
          <p:cNvPicPr preferRelativeResize="0"/>
          <p:nvPr/>
        </p:nvPicPr>
        <p:blipFill rotWithShape="1">
          <a:blip r:embed="rId3">
            <a:alphaModFix/>
          </a:blip>
          <a:srcRect/>
          <a:stretch/>
        </p:blipFill>
        <p:spPr>
          <a:xfrm>
            <a:off x="2220690" y="1591294"/>
            <a:ext cx="4750126" cy="4430428"/>
          </a:xfrm>
          <a:prstGeom prst="rect">
            <a:avLst/>
          </a:prstGeom>
          <a:noFill/>
          <a:ln>
            <a:noFill/>
          </a:ln>
        </p:spPr>
      </p:pic>
      <p:sp>
        <p:nvSpPr>
          <p:cNvPr id="217" name="Shape 217"/>
          <p:cNvSpPr txBox="1"/>
          <p:nvPr/>
        </p:nvSpPr>
        <p:spPr>
          <a:xfrm>
            <a:off x="558139" y="358456"/>
            <a:ext cx="8217600" cy="993600"/>
          </a:xfrm>
          <a:prstGeom prst="rect">
            <a:avLst/>
          </a:prstGeom>
          <a:noFill/>
          <a:ln>
            <a:noFill/>
          </a:ln>
        </p:spPr>
        <p:txBody>
          <a:bodyPr lIns="0" tIns="0" rIns="0" bIns="0" anchor="b" anchorCtr="0">
            <a:noAutofit/>
          </a:bodyPr>
          <a:lstStyle/>
          <a:p>
            <a:pPr marL="0" marR="0" lvl="0" indent="0" algn="ctr" rtl="0">
              <a:lnSpc>
                <a:spcPct val="105882"/>
              </a:lnSpc>
              <a:spcBef>
                <a:spcPts val="0"/>
              </a:spcBef>
              <a:spcAft>
                <a:spcPts val="0"/>
              </a:spcAft>
              <a:buClr>
                <a:schemeClr val="dk2"/>
              </a:buClr>
              <a:buSzPct val="25000"/>
              <a:buFont typeface="Times New Roman"/>
              <a:buNone/>
            </a:pPr>
            <a:r>
              <a:rPr lang="en-GB" sz="3400" b="1" i="0" u="none" strike="noStrike" cap="none">
                <a:solidFill>
                  <a:schemeClr val="dk2"/>
                </a:solidFill>
                <a:latin typeface="Times New Roman"/>
                <a:ea typeface="Times New Roman"/>
                <a:cs typeface="Times New Roman"/>
                <a:sym typeface="Times New Roman"/>
              </a:rPr>
              <a:t>Professional Body </a:t>
            </a:r>
          </a:p>
          <a:p>
            <a:pPr marL="0" marR="0" lvl="0" indent="0" algn="ctr" rtl="0">
              <a:lnSpc>
                <a:spcPct val="105882"/>
              </a:lnSpc>
              <a:spcBef>
                <a:spcPts val="0"/>
              </a:spcBef>
              <a:buClr>
                <a:schemeClr val="dk2"/>
              </a:buClr>
              <a:buSzPct val="25000"/>
              <a:buFont typeface="Times New Roman"/>
              <a:buNone/>
            </a:pPr>
            <a:r>
              <a:rPr lang="en-GB" sz="3400" b="1" i="0" u="none" strike="noStrike" cap="none">
                <a:solidFill>
                  <a:schemeClr val="dk2"/>
                </a:solidFill>
                <a:latin typeface="Times New Roman"/>
                <a:ea typeface="Times New Roman"/>
                <a:cs typeface="Times New Roman"/>
                <a:sym typeface="Times New Roman"/>
              </a:rPr>
              <a:t>and Sector Skills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cxnSp>
        <p:nvCxnSpPr>
          <p:cNvPr id="222" name="Shape 222"/>
          <p:cNvCxnSpPr/>
          <p:nvPr/>
        </p:nvCxnSpPr>
        <p:spPr>
          <a:xfrm>
            <a:off x="8465042" y="6504780"/>
            <a:ext cx="0" cy="86399"/>
          </a:xfrm>
          <a:prstGeom prst="straightConnector1">
            <a:avLst/>
          </a:prstGeom>
          <a:noFill/>
          <a:ln w="9525" cap="flat" cmpd="sng">
            <a:solidFill>
              <a:srgbClr val="FFFFFF"/>
            </a:solidFill>
            <a:prstDash val="solid"/>
            <a:round/>
            <a:headEnd type="none" w="med" len="med"/>
            <a:tailEnd type="none" w="med" len="med"/>
          </a:ln>
        </p:spPr>
      </p:cxnSp>
      <p:sp>
        <p:nvSpPr>
          <p:cNvPr id="223" name="Shape 223"/>
          <p:cNvSpPr txBox="1"/>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i="0" u="none" strike="noStrike" cap="none">
                <a:solidFill>
                  <a:srgbClr val="FFFFFF"/>
                </a:solidFill>
                <a:latin typeface="Arial"/>
                <a:ea typeface="Arial"/>
                <a:cs typeface="Arial"/>
                <a:sym typeface="Arial"/>
              </a:rPr>
              <a:t>14</a:t>
            </a:fld>
            <a:endParaRPr lang="en-GB" sz="800" b="1" i="0" u="none" strike="noStrike" cap="none">
              <a:solidFill>
                <a:srgbClr val="FFFFFF"/>
              </a:solidFill>
              <a:latin typeface="Arial"/>
              <a:ea typeface="Arial"/>
              <a:cs typeface="Arial"/>
              <a:sym typeface="Arial"/>
            </a:endParaRPr>
          </a:p>
        </p:txBody>
      </p:sp>
      <p:sp>
        <p:nvSpPr>
          <p:cNvPr id="224" name="Shape 224"/>
          <p:cNvSpPr txBox="1"/>
          <p:nvPr/>
        </p:nvSpPr>
        <p:spPr>
          <a:xfrm>
            <a:off x="6293644" y="6494369"/>
            <a:ext cx="2135978" cy="116680"/>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rgbClr val="FFFFFF"/>
              </a:buClr>
              <a:buSzPct val="25000"/>
              <a:buFont typeface="Arial"/>
              <a:buNone/>
            </a:pPr>
            <a:r>
              <a:rPr lang="en-GB" sz="700" b="1" i="0" u="none" strike="noStrike" cap="none">
                <a:solidFill>
                  <a:srgbClr val="FFFFFF"/>
                </a:solidFill>
                <a:latin typeface="Arial"/>
                <a:ea typeface="Arial"/>
                <a:cs typeface="Arial"/>
                <a:sym typeface="Arial"/>
              </a:rPr>
              <a:t>Presentation Title Arial Bold 7 pt</a:t>
            </a:r>
          </a:p>
        </p:txBody>
      </p:sp>
      <p:pic>
        <p:nvPicPr>
          <p:cNvPr id="225" name="Shape 225"/>
          <p:cNvPicPr preferRelativeResize="0"/>
          <p:nvPr/>
        </p:nvPicPr>
        <p:blipFill rotWithShape="1">
          <a:blip r:embed="rId3">
            <a:alphaModFix/>
          </a:blip>
          <a:srcRect/>
          <a:stretch/>
        </p:blipFill>
        <p:spPr>
          <a:xfrm>
            <a:off x="1077715" y="1939434"/>
            <a:ext cx="7065206" cy="4209488"/>
          </a:xfrm>
          <a:prstGeom prst="rect">
            <a:avLst/>
          </a:prstGeom>
          <a:noFill/>
          <a:ln>
            <a:noFill/>
          </a:ln>
        </p:spPr>
      </p:pic>
      <p:sp>
        <p:nvSpPr>
          <p:cNvPr id="226" name="Shape 226"/>
          <p:cNvSpPr txBox="1"/>
          <p:nvPr/>
        </p:nvSpPr>
        <p:spPr>
          <a:xfrm>
            <a:off x="605639" y="534389"/>
            <a:ext cx="8217724" cy="993693"/>
          </a:xfrm>
          <a:prstGeom prst="rect">
            <a:avLst/>
          </a:prstGeom>
          <a:noFill/>
          <a:ln>
            <a:noFill/>
          </a:ln>
        </p:spPr>
        <p:txBody>
          <a:bodyPr lIns="0" tIns="0" rIns="0" bIns="0" anchor="b" anchorCtr="0">
            <a:noAutofit/>
          </a:bodyPr>
          <a:lstStyle/>
          <a:p>
            <a:pPr marL="0" marR="0" lvl="0" indent="0" algn="ctr" rtl="0">
              <a:lnSpc>
                <a:spcPct val="105882"/>
              </a:lnSpc>
              <a:spcBef>
                <a:spcPts val="0"/>
              </a:spcBef>
              <a:spcAft>
                <a:spcPts val="0"/>
              </a:spcAft>
              <a:buClr>
                <a:srgbClr val="007FA3"/>
              </a:buClr>
              <a:buSzPct val="25000"/>
              <a:buFont typeface="Times New Roman"/>
              <a:buNone/>
            </a:pPr>
            <a:r>
              <a:rPr lang="en-GB" sz="3400" b="1" i="0" u="none" strike="noStrike" cap="none">
                <a:solidFill>
                  <a:srgbClr val="007FA3"/>
                </a:solidFill>
                <a:latin typeface="Times New Roman"/>
                <a:ea typeface="Times New Roman"/>
                <a:cs typeface="Times New Roman"/>
                <a:sym typeface="Times New Roman"/>
              </a:rPr>
              <a:t>Collaborative Development </a:t>
            </a:r>
          </a:p>
          <a:p>
            <a:pPr marL="0" marR="0" lvl="0" indent="0" algn="ctr" rtl="0">
              <a:lnSpc>
                <a:spcPct val="105882"/>
              </a:lnSpc>
              <a:spcBef>
                <a:spcPts val="0"/>
              </a:spcBef>
              <a:buClr>
                <a:srgbClr val="007FA3"/>
              </a:buClr>
              <a:buSzPct val="25000"/>
              <a:buFont typeface="Times New Roman"/>
              <a:buNone/>
            </a:pPr>
            <a:r>
              <a:rPr lang="en-GB" sz="3400" b="1" i="0" u="none" strike="noStrike" cap="none">
                <a:solidFill>
                  <a:srgbClr val="007FA3"/>
                </a:solidFill>
                <a:latin typeface="Times New Roman"/>
                <a:ea typeface="Times New Roman"/>
                <a:cs typeface="Times New Roman"/>
                <a:sym typeface="Times New Roman"/>
              </a:rPr>
              <a:t>with HE/ FE Institutions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4643251" y="394300"/>
            <a:ext cx="4287652" cy="1161367"/>
          </a:xfrm>
          <a:prstGeom prst="rect">
            <a:avLst/>
          </a:prstGeom>
          <a:noFill/>
          <a:ln>
            <a:noFill/>
          </a:ln>
        </p:spPr>
        <p:txBody>
          <a:bodyPr lIns="0" tIns="0" rIns="0" bIns="0" anchor="t" anchorCtr="0">
            <a:noAutofit/>
          </a:bodyPr>
          <a:lstStyle/>
          <a:p>
            <a:pPr marL="0" marR="0" lvl="0" indent="0" algn="l" rtl="0">
              <a:lnSpc>
                <a:spcPct val="117647"/>
              </a:lnSpc>
              <a:spcBef>
                <a:spcPts val="0"/>
              </a:spcBef>
              <a:buClr>
                <a:schemeClr val="lt2"/>
              </a:buClr>
              <a:buSzPct val="25000"/>
              <a:buFont typeface="Times New Roman"/>
              <a:buNone/>
            </a:pPr>
            <a:r>
              <a:rPr lang="en-GB" sz="3400" b="1" i="0" u="none" strike="noStrike" cap="none">
                <a:solidFill>
                  <a:schemeClr val="lt2"/>
                </a:solidFill>
                <a:latin typeface="Times New Roman"/>
                <a:ea typeface="Times New Roman"/>
                <a:cs typeface="Times New Roman"/>
                <a:sym typeface="Times New Roman"/>
              </a:rPr>
              <a:t>Professional Recognition</a:t>
            </a:r>
          </a:p>
        </p:txBody>
      </p:sp>
      <p:sp>
        <p:nvSpPr>
          <p:cNvPr id="232" name="Shape 232"/>
          <p:cNvSpPr txBox="1">
            <a:spLocks noGrp="1"/>
          </p:cNvSpPr>
          <p:nvPr>
            <p:ph type="body" idx="1"/>
          </p:nvPr>
        </p:nvSpPr>
        <p:spPr>
          <a:xfrm>
            <a:off x="4643251" y="1888733"/>
            <a:ext cx="4120738" cy="4726379"/>
          </a:xfrm>
          <a:prstGeom prst="rect">
            <a:avLst/>
          </a:prstGeom>
          <a:noFill/>
          <a:ln>
            <a:noFill/>
          </a:ln>
        </p:spPr>
        <p:txBody>
          <a:bodyPr lIns="0" tIns="0" rIns="0" bIns="0" anchor="t" anchorCtr="0">
            <a:noAutofit/>
          </a:bodyPr>
          <a:lstStyle/>
          <a:p>
            <a:pPr marL="0" marR="0" lvl="0" indent="0" algn="l" rtl="0">
              <a:lnSpc>
                <a:spcPct val="118750"/>
              </a:lnSpc>
              <a:spcBef>
                <a:spcPts val="0"/>
              </a:spcBef>
              <a:spcAft>
                <a:spcPts val="0"/>
              </a:spcAft>
              <a:buClr>
                <a:schemeClr val="dk1"/>
              </a:buClr>
              <a:buSzPct val="25000"/>
              <a:buFont typeface="Arial"/>
              <a:buNone/>
            </a:pPr>
            <a:r>
              <a:rPr lang="en-GB" sz="1600" b="1" i="0" u="none" strike="noStrike" cap="none">
                <a:solidFill>
                  <a:schemeClr val="dk1"/>
                </a:solidFill>
                <a:latin typeface="Arial"/>
                <a:ea typeface="Arial"/>
                <a:cs typeface="Arial"/>
                <a:sym typeface="Arial"/>
              </a:rPr>
              <a:t>Units and specialist pathways selected are mapped against Professional Bodies requirements.</a:t>
            </a:r>
          </a:p>
          <a:p>
            <a:pPr marL="0" marR="0" lvl="0" indent="0" algn="l" rtl="0">
              <a:lnSpc>
                <a:spcPct val="118750"/>
              </a:lnSpc>
              <a:spcBef>
                <a:spcPts val="0"/>
              </a:spcBef>
              <a:spcAft>
                <a:spcPts val="0"/>
              </a:spcAft>
              <a:buClr>
                <a:schemeClr val="dk1"/>
              </a:buClr>
              <a:buSzPct val="250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18750"/>
              </a:lnSpc>
              <a:spcBef>
                <a:spcPts val="0"/>
              </a:spcBef>
              <a:spcAft>
                <a:spcPts val="0"/>
              </a:spcAft>
              <a:buClr>
                <a:schemeClr val="dk1"/>
              </a:buClr>
              <a:buSzPct val="25000"/>
              <a:buFont typeface="Arial"/>
              <a:buNone/>
            </a:pPr>
            <a:r>
              <a:rPr lang="en-GB" sz="1600" b="0" i="0" u="none" strike="noStrike" cap="none">
                <a:solidFill>
                  <a:schemeClr val="dk1"/>
                </a:solidFill>
                <a:latin typeface="Arial"/>
                <a:ea typeface="Arial"/>
                <a:cs typeface="Arial"/>
                <a:sym typeface="Arial"/>
              </a:rPr>
              <a:t>Pearson BTEC Higher Nationals in Engineering (General, Nuclear &amp; Aeronautical) are set at Level 4 and 5 and have been written with reference to the Engineering Council specification for Level 3 and 6. </a:t>
            </a:r>
          </a:p>
          <a:p>
            <a:pPr marL="0" marR="0" lvl="0" indent="0" algn="l" rtl="0">
              <a:lnSpc>
                <a:spcPct val="118750"/>
              </a:lnSpc>
              <a:spcBef>
                <a:spcPts val="0"/>
              </a:spcBef>
              <a:spcAft>
                <a:spcPts val="0"/>
              </a:spcAft>
              <a:buClr>
                <a:schemeClr val="dk1"/>
              </a:buClr>
              <a:buSzPct val="250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18750"/>
              </a:lnSpc>
              <a:spcBef>
                <a:spcPts val="0"/>
              </a:spcBef>
              <a:spcAft>
                <a:spcPts val="0"/>
              </a:spcAft>
              <a:buClr>
                <a:schemeClr val="dk1"/>
              </a:buClr>
              <a:buSzPct val="25000"/>
              <a:buFont typeface="Arial"/>
              <a:buNone/>
            </a:pPr>
            <a:r>
              <a:rPr lang="en-GB" sz="1600" b="0" i="0" u="none" strike="noStrike" cap="none">
                <a:solidFill>
                  <a:schemeClr val="dk1"/>
                </a:solidFill>
                <a:latin typeface="Arial"/>
                <a:ea typeface="Arial"/>
                <a:cs typeface="Arial"/>
                <a:sym typeface="Arial"/>
              </a:rPr>
              <a:t>Holders of a BTEC Higher National in Engineering (General, Nuclear &amp; Aeronautical) meet the academic requirements for the Engineering Council Engineering Technician Standard (EngTech).</a:t>
            </a:r>
          </a:p>
        </p:txBody>
      </p:sp>
      <p:cxnSp>
        <p:nvCxnSpPr>
          <p:cNvPr id="233" name="Shape 233"/>
          <p:cNvCxnSpPr/>
          <p:nvPr/>
        </p:nvCxnSpPr>
        <p:spPr>
          <a:xfrm>
            <a:off x="8465042" y="6504780"/>
            <a:ext cx="0" cy="86399"/>
          </a:xfrm>
          <a:prstGeom prst="straightConnector1">
            <a:avLst/>
          </a:prstGeom>
          <a:noFill/>
          <a:ln w="9525" cap="flat" cmpd="sng">
            <a:solidFill>
              <a:schemeClr val="lt2"/>
            </a:solidFill>
            <a:prstDash val="solid"/>
            <a:round/>
            <a:headEnd type="none" w="med" len="med"/>
            <a:tailEnd type="none" w="med" len="med"/>
          </a:ln>
        </p:spPr>
      </p:cxnSp>
      <p:sp>
        <p:nvSpPr>
          <p:cNvPr id="234" name="Shape 234"/>
          <p:cNvSpPr txBox="1"/>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i="0" u="none" strike="noStrike" cap="none">
                <a:solidFill>
                  <a:schemeClr val="lt2"/>
                </a:solidFill>
                <a:latin typeface="Arial"/>
                <a:ea typeface="Arial"/>
                <a:cs typeface="Arial"/>
                <a:sym typeface="Arial"/>
              </a:rPr>
              <a:t>15</a:t>
            </a:fld>
            <a:endParaRPr lang="en-GB" sz="800" b="1" i="0" u="none" strike="noStrike" cap="none">
              <a:solidFill>
                <a:schemeClr val="lt2"/>
              </a:solidFill>
              <a:latin typeface="Arial"/>
              <a:ea typeface="Arial"/>
              <a:cs typeface="Arial"/>
              <a:sym typeface="Arial"/>
            </a:endParaRPr>
          </a:p>
        </p:txBody>
      </p:sp>
      <p:pic>
        <p:nvPicPr>
          <p:cNvPr id="235" name="Shape 235"/>
          <p:cNvPicPr preferRelativeResize="0"/>
          <p:nvPr/>
        </p:nvPicPr>
        <p:blipFill rotWithShape="1">
          <a:blip r:embed="rId3">
            <a:alphaModFix/>
          </a:blip>
          <a:srcRect l="56785" r="2359"/>
          <a:stretch/>
        </p:blipFill>
        <p:spPr>
          <a:xfrm>
            <a:off x="0" y="0"/>
            <a:ext cx="4132612" cy="6858000"/>
          </a:xfrm>
          <a:prstGeom prst="rect">
            <a:avLst/>
          </a:prstGeom>
          <a:noFill/>
          <a:ln>
            <a:noFill/>
          </a:ln>
          <a:effectLst>
            <a:outerShdw blurRad="50799" dist="38100" dir="8100000" algn="tr" rotWithShape="0">
              <a:srgbClr val="000000">
                <a:alpha val="4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540000" y="418050"/>
            <a:ext cx="3889495" cy="1144957"/>
          </a:xfrm>
          <a:prstGeom prst="rect">
            <a:avLst/>
          </a:prstGeom>
          <a:noFill/>
          <a:ln>
            <a:noFill/>
          </a:ln>
        </p:spPr>
        <p:txBody>
          <a:bodyPr lIns="0" tIns="0" rIns="0" bIns="0" anchor="t" anchorCtr="0">
            <a:noAutofit/>
          </a:bodyPr>
          <a:lstStyle/>
          <a:p>
            <a:pPr marL="0" marR="0" lvl="0" indent="0" algn="l" rtl="0">
              <a:lnSpc>
                <a:spcPct val="117647"/>
              </a:lnSpc>
              <a:spcBef>
                <a:spcPts val="0"/>
              </a:spcBef>
              <a:buClr>
                <a:srgbClr val="FFFFFF"/>
              </a:buClr>
              <a:buSzPct val="25000"/>
              <a:buFont typeface="Times New Roman"/>
              <a:buNone/>
            </a:pPr>
            <a:r>
              <a:rPr lang="en-GB" sz="3400" b="1" i="0" u="none" strike="noStrike" cap="none">
                <a:solidFill>
                  <a:srgbClr val="FFFFFF"/>
                </a:solidFill>
                <a:latin typeface="Times New Roman"/>
                <a:ea typeface="Times New Roman"/>
                <a:cs typeface="Times New Roman"/>
                <a:sym typeface="Times New Roman"/>
              </a:rPr>
              <a:t>Professional Body and Sector Skills Council Recognition</a:t>
            </a:r>
          </a:p>
        </p:txBody>
      </p:sp>
      <p:sp>
        <p:nvSpPr>
          <p:cNvPr id="241" name="Shape 241"/>
          <p:cNvSpPr txBox="1">
            <a:spLocks noGrp="1"/>
          </p:cNvSpPr>
          <p:nvPr>
            <p:ph type="body" idx="1"/>
          </p:nvPr>
        </p:nvSpPr>
        <p:spPr>
          <a:xfrm>
            <a:off x="552450" y="2315686"/>
            <a:ext cx="3533776" cy="3954483"/>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GB" sz="1600" b="0" i="0" u="none" strike="noStrike" cap="none" dirty="0" smtClean="0">
                <a:solidFill>
                  <a:srgbClr val="FFFFFF"/>
                </a:solidFill>
                <a:latin typeface="Arial"/>
                <a:ea typeface="Arial"/>
                <a:cs typeface="Arial"/>
                <a:sym typeface="Arial"/>
              </a:rPr>
              <a:t>We are </a:t>
            </a:r>
            <a:r>
              <a:rPr lang="en-GB" sz="1600" b="0" i="0" u="none" strike="noStrike" cap="none" dirty="0">
                <a:solidFill>
                  <a:srgbClr val="FFFFFF"/>
                </a:solidFill>
                <a:latin typeface="Arial"/>
                <a:ea typeface="Arial"/>
                <a:cs typeface="Arial"/>
                <a:sym typeface="Arial"/>
              </a:rPr>
              <a:t>working with the Professional Bodies and Sector Skills Councils that represent the subject areas covered by the new qualifications to seek approval and endorsement and will announce arrangements as they become available.</a:t>
            </a:r>
          </a:p>
          <a:p>
            <a:pPr marL="0" marR="0" lvl="0" indent="0" algn="l" rtl="0">
              <a:lnSpc>
                <a:spcPct val="100000"/>
              </a:lnSpc>
              <a:spcBef>
                <a:spcPts val="0"/>
              </a:spcBef>
              <a:spcAft>
                <a:spcPts val="0"/>
              </a:spcAft>
              <a:buClr>
                <a:schemeClr val="dk1"/>
              </a:buClr>
              <a:buSzPct val="25000"/>
              <a:buFont typeface="Arial"/>
              <a:buNone/>
            </a:pPr>
            <a:endParaRPr sz="1600" b="0"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GB" sz="1600" b="0" i="0" u="none" strike="noStrike" cap="none" dirty="0" err="1">
                <a:solidFill>
                  <a:srgbClr val="FFFFFF"/>
                </a:solidFill>
                <a:latin typeface="Arial"/>
                <a:ea typeface="Arial"/>
                <a:cs typeface="Arial"/>
                <a:sym typeface="Arial"/>
              </a:rPr>
              <a:t>Semta</a:t>
            </a:r>
            <a:r>
              <a:rPr lang="en-GB" sz="1600" b="0" i="0" u="none" strike="noStrike" cap="none" dirty="0">
                <a:solidFill>
                  <a:srgbClr val="FFFFFF"/>
                </a:solidFill>
                <a:latin typeface="Arial"/>
                <a:ea typeface="Arial"/>
                <a:cs typeface="Arial"/>
                <a:sym typeface="Arial"/>
              </a:rPr>
              <a:t>, the Sector Skills Council responsible for the majority of the areas of engineering covered by the new Higher Nationals has already approved and endorsed the new qualifications at levels 4 and 5.</a:t>
            </a:r>
          </a:p>
        </p:txBody>
      </p:sp>
      <p:pic>
        <p:nvPicPr>
          <p:cNvPr id="242" name="Shape 242"/>
          <p:cNvPicPr preferRelativeResize="0">
            <a:picLocks noGrp="1"/>
          </p:cNvPicPr>
          <p:nvPr>
            <p:ph type="pic" idx="2"/>
          </p:nvPr>
        </p:nvPicPr>
        <p:blipFill rotWithShape="1">
          <a:blip r:embed="rId3">
            <a:alphaModFix/>
          </a:blip>
          <a:srcRect l="40798" r="13344"/>
          <a:stretch/>
        </p:blipFill>
        <p:spPr>
          <a:xfrm>
            <a:off x="4581525" y="0"/>
            <a:ext cx="4562400" cy="6858000"/>
          </a:xfrm>
          <a:prstGeom prst="rect">
            <a:avLst/>
          </a:prstGeom>
          <a:solidFill>
            <a:srgbClr val="BBBBBB"/>
          </a:solidFill>
          <a:ln>
            <a:noFill/>
          </a:ln>
          <a:effectLst>
            <a:outerShdw blurRad="50799" dist="38100" dir="8100000" algn="tr" rotWithShape="0">
              <a:srgbClr val="000000">
                <a:alpha val="40000"/>
              </a:srgbClr>
            </a:outerShdw>
          </a:effectLst>
        </p:spPr>
      </p:pic>
      <p:cxnSp>
        <p:nvCxnSpPr>
          <p:cNvPr id="243" name="Shape 243"/>
          <p:cNvCxnSpPr/>
          <p:nvPr/>
        </p:nvCxnSpPr>
        <p:spPr>
          <a:xfrm>
            <a:off x="8465042" y="6504780"/>
            <a:ext cx="0" cy="86399"/>
          </a:xfrm>
          <a:prstGeom prst="straightConnector1">
            <a:avLst/>
          </a:prstGeom>
          <a:noFill/>
          <a:ln w="9525" cap="flat" cmpd="sng">
            <a:solidFill>
              <a:schemeClr val="lt2"/>
            </a:solidFill>
            <a:prstDash val="solid"/>
            <a:round/>
            <a:headEnd type="none" w="med" len="med"/>
            <a:tailEnd type="none" w="med" len="med"/>
          </a:ln>
        </p:spPr>
      </p:cxnSp>
      <p:sp>
        <p:nvSpPr>
          <p:cNvPr id="244" name="Shape 244"/>
          <p:cNvSpPr txBox="1"/>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i="0" u="none" strike="noStrike" cap="none">
                <a:solidFill>
                  <a:schemeClr val="lt2"/>
                </a:solidFill>
                <a:latin typeface="Arial"/>
                <a:ea typeface="Arial"/>
                <a:cs typeface="Arial"/>
                <a:sym typeface="Arial"/>
              </a:rPr>
              <a:t>16</a:t>
            </a:fld>
            <a:endParaRPr lang="en-GB" sz="800" b="1" i="0" u="none" strike="noStrike" cap="none">
              <a:solidFill>
                <a:schemeClr val="lt2"/>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541337" y="417599"/>
            <a:ext cx="7118245" cy="1096874"/>
          </a:xfrm>
          <a:prstGeom prst="rect">
            <a:avLst/>
          </a:prstGeom>
          <a:noFill/>
          <a:ln>
            <a:noFill/>
          </a:ln>
        </p:spPr>
        <p:txBody>
          <a:bodyPr lIns="0" tIns="0" rIns="0" bIns="0" anchor="t" anchorCtr="0">
            <a:noAutofit/>
          </a:bodyPr>
          <a:lstStyle/>
          <a:p>
            <a:pPr marL="0" marR="0" lvl="0" indent="0" algn="l" rtl="0">
              <a:lnSpc>
                <a:spcPct val="117647"/>
              </a:lnSpc>
              <a:spcBef>
                <a:spcPts val="0"/>
              </a:spcBef>
              <a:buClr>
                <a:schemeClr val="dk2"/>
              </a:buClr>
              <a:buSzPct val="25000"/>
              <a:buFont typeface="Times New Roman"/>
              <a:buNone/>
            </a:pPr>
            <a:r>
              <a:rPr lang="en-GB" sz="3400" b="1" i="0" u="none" strike="noStrike" cap="none">
                <a:solidFill>
                  <a:schemeClr val="dk2"/>
                </a:solidFill>
                <a:latin typeface="Times New Roman"/>
                <a:ea typeface="Times New Roman"/>
                <a:cs typeface="Times New Roman"/>
                <a:sym typeface="Times New Roman"/>
              </a:rPr>
              <a:t>Assessment Criteria and Methodology </a:t>
            </a:r>
          </a:p>
        </p:txBody>
      </p:sp>
      <p:sp>
        <p:nvSpPr>
          <p:cNvPr id="250" name="Shape 250"/>
          <p:cNvSpPr txBox="1">
            <a:spLocks noGrp="1"/>
          </p:cNvSpPr>
          <p:nvPr>
            <p:ph type="body" idx="1"/>
          </p:nvPr>
        </p:nvSpPr>
        <p:spPr>
          <a:xfrm>
            <a:off x="542925" y="1514473"/>
            <a:ext cx="8387976" cy="4817316"/>
          </a:xfrm>
          <a:prstGeom prst="rect">
            <a:avLst/>
          </a:prstGeom>
          <a:noFill/>
          <a:ln>
            <a:noFill/>
          </a:ln>
        </p:spPr>
        <p:txBody>
          <a:bodyPr lIns="0" tIns="0" rIns="0" bIns="0" anchor="t" anchorCtr="0">
            <a:noAutofit/>
          </a:bodyPr>
          <a:lstStyle/>
          <a:p>
            <a:pPr marL="285750" marR="0" lvl="0" indent="-285750" algn="l" rtl="0">
              <a:lnSpc>
                <a:spcPct val="120000"/>
              </a:lnSpc>
              <a:spcBef>
                <a:spcPts val="0"/>
              </a:spcBef>
              <a:spcAft>
                <a:spcPts val="0"/>
              </a:spcAft>
              <a:buClr>
                <a:srgbClr val="000000"/>
              </a:buClr>
              <a:buSzPct val="100000"/>
              <a:buFont typeface="Arial"/>
              <a:buChar char="•"/>
            </a:pPr>
            <a:r>
              <a:rPr lang="en-GB" sz="2000" b="0" i="0" u="none" strike="noStrike" cap="none" dirty="0">
                <a:solidFill>
                  <a:srgbClr val="000000"/>
                </a:solidFill>
                <a:latin typeface="Arial"/>
                <a:ea typeface="Arial"/>
                <a:cs typeface="Arial"/>
                <a:sym typeface="Arial"/>
              </a:rPr>
              <a:t>Assessments are graded Pass, Merit and Distinction</a:t>
            </a:r>
            <a:r>
              <a:rPr lang="en-GB" sz="2000" b="0" i="0" u="none" strike="noStrike" cap="none" dirty="0" smtClean="0">
                <a:solidFill>
                  <a:srgbClr val="000000"/>
                </a:solidFill>
                <a:latin typeface="Arial"/>
                <a:ea typeface="Arial"/>
                <a:cs typeface="Arial"/>
                <a:sym typeface="Arial"/>
              </a:rPr>
              <a:t>.</a:t>
            </a:r>
          </a:p>
          <a:p>
            <a:pPr marL="285750" marR="0" lvl="0" indent="-285750" algn="l" rtl="0">
              <a:lnSpc>
                <a:spcPct val="120000"/>
              </a:lnSpc>
              <a:spcBef>
                <a:spcPts val="0"/>
              </a:spcBef>
              <a:spcAft>
                <a:spcPts val="0"/>
              </a:spcAft>
              <a:buClr>
                <a:srgbClr val="000000"/>
              </a:buClr>
              <a:buSzPct val="100000"/>
              <a:buFont typeface="Arial"/>
              <a:buChar char="•"/>
            </a:pPr>
            <a:endParaRPr lang="en-GB" sz="2000" b="0" i="0" u="none" strike="noStrike" cap="none" dirty="0">
              <a:solidFill>
                <a:srgbClr val="000000"/>
              </a:solidFill>
              <a:latin typeface="Arial"/>
              <a:ea typeface="Arial"/>
              <a:cs typeface="Arial"/>
              <a:sym typeface="Arial"/>
            </a:endParaRPr>
          </a:p>
          <a:p>
            <a:pPr marL="285750" marR="0" lvl="0" indent="-285750" algn="l" rtl="0">
              <a:lnSpc>
                <a:spcPct val="120000"/>
              </a:lnSpc>
              <a:spcBef>
                <a:spcPts val="0"/>
              </a:spcBef>
              <a:spcAft>
                <a:spcPts val="0"/>
              </a:spcAft>
              <a:buClr>
                <a:srgbClr val="000000"/>
              </a:buClr>
              <a:buSzPct val="100000"/>
              <a:buFont typeface="Arial"/>
              <a:buChar char="•"/>
            </a:pPr>
            <a:r>
              <a:rPr lang="en-GB" sz="2000" b="0" i="0" u="none" strike="noStrike" cap="none" dirty="0">
                <a:solidFill>
                  <a:srgbClr val="000000"/>
                </a:solidFill>
                <a:latin typeface="Arial"/>
                <a:ea typeface="Arial"/>
                <a:cs typeface="Arial"/>
                <a:sym typeface="Arial"/>
              </a:rPr>
              <a:t>A key change is Merit and Distinction criteria being provided to centres in addition to the Pass criteria. </a:t>
            </a:r>
            <a:endParaRPr lang="en-GB" sz="2000" b="0" i="0" u="none" strike="noStrike" cap="none" dirty="0" smtClean="0">
              <a:solidFill>
                <a:srgbClr val="000000"/>
              </a:solidFill>
              <a:latin typeface="Arial"/>
              <a:ea typeface="Arial"/>
              <a:cs typeface="Arial"/>
              <a:sym typeface="Arial"/>
            </a:endParaRPr>
          </a:p>
          <a:p>
            <a:pPr marL="285750" marR="0" lvl="0" indent="-285750" algn="l" rtl="0">
              <a:lnSpc>
                <a:spcPct val="120000"/>
              </a:lnSpc>
              <a:spcBef>
                <a:spcPts val="0"/>
              </a:spcBef>
              <a:spcAft>
                <a:spcPts val="0"/>
              </a:spcAft>
              <a:buClr>
                <a:srgbClr val="000000"/>
              </a:buClr>
              <a:buSzPct val="100000"/>
              <a:buFont typeface="Arial"/>
              <a:buChar char="•"/>
            </a:pPr>
            <a:endParaRPr lang="en-GB" sz="2000" b="0" i="0" u="none" strike="noStrike" cap="none" dirty="0">
              <a:solidFill>
                <a:srgbClr val="000000"/>
              </a:solidFill>
              <a:latin typeface="Arial"/>
              <a:ea typeface="Arial"/>
              <a:cs typeface="Arial"/>
              <a:sym typeface="Arial"/>
            </a:endParaRPr>
          </a:p>
          <a:p>
            <a:pPr marL="285750" marR="0" lvl="0" indent="-285750" algn="l" rtl="0">
              <a:lnSpc>
                <a:spcPct val="120000"/>
              </a:lnSpc>
              <a:spcBef>
                <a:spcPts val="0"/>
              </a:spcBef>
              <a:spcAft>
                <a:spcPts val="0"/>
              </a:spcAft>
              <a:buClr>
                <a:srgbClr val="000000"/>
              </a:buClr>
              <a:buSzPct val="100000"/>
              <a:buFont typeface="Arial"/>
              <a:buChar char="•"/>
            </a:pPr>
            <a:r>
              <a:rPr lang="en-GB" sz="2000" b="0" i="0" u="none" strike="noStrike" cap="none" dirty="0">
                <a:solidFill>
                  <a:srgbClr val="000000"/>
                </a:solidFill>
                <a:latin typeface="Arial"/>
                <a:ea typeface="Arial"/>
                <a:cs typeface="Arial"/>
                <a:sym typeface="Arial"/>
              </a:rPr>
              <a:t>Pass criteria are set as the threshold of meeting the Learning Outcome for each unit</a:t>
            </a:r>
            <a:r>
              <a:rPr lang="en-GB" sz="2000" b="0" i="0" u="none" strike="noStrike" cap="none" dirty="0" smtClean="0">
                <a:solidFill>
                  <a:srgbClr val="000000"/>
                </a:solidFill>
                <a:latin typeface="Arial"/>
                <a:ea typeface="Arial"/>
                <a:cs typeface="Arial"/>
                <a:sym typeface="Arial"/>
              </a:rPr>
              <a:t>.</a:t>
            </a:r>
          </a:p>
          <a:p>
            <a:pPr marL="285750" marR="0" lvl="0" indent="-285750" algn="l" rtl="0">
              <a:lnSpc>
                <a:spcPct val="120000"/>
              </a:lnSpc>
              <a:spcBef>
                <a:spcPts val="0"/>
              </a:spcBef>
              <a:spcAft>
                <a:spcPts val="0"/>
              </a:spcAft>
              <a:buClr>
                <a:srgbClr val="000000"/>
              </a:buClr>
              <a:buSzPct val="100000"/>
              <a:buFont typeface="Arial"/>
              <a:buChar char="•"/>
            </a:pPr>
            <a:endParaRPr lang="en-GB" sz="2000" b="0" i="0" u="none" strike="noStrike" cap="none" dirty="0">
              <a:solidFill>
                <a:srgbClr val="000000"/>
              </a:solidFill>
              <a:latin typeface="Arial"/>
              <a:ea typeface="Arial"/>
              <a:cs typeface="Arial"/>
              <a:sym typeface="Arial"/>
            </a:endParaRPr>
          </a:p>
          <a:p>
            <a:pPr marL="285750" marR="0" lvl="0" indent="-285750" algn="l" rtl="0">
              <a:lnSpc>
                <a:spcPct val="120000"/>
              </a:lnSpc>
              <a:spcBef>
                <a:spcPts val="0"/>
              </a:spcBef>
              <a:spcAft>
                <a:spcPts val="0"/>
              </a:spcAft>
              <a:buClr>
                <a:srgbClr val="000000"/>
              </a:buClr>
              <a:buSzPct val="100000"/>
              <a:buFont typeface="Arial"/>
              <a:buChar char="•"/>
            </a:pPr>
            <a:r>
              <a:rPr lang="en-GB" sz="2000" b="0" i="0" u="none" strike="noStrike" cap="none" dirty="0">
                <a:solidFill>
                  <a:srgbClr val="000000"/>
                </a:solidFill>
                <a:latin typeface="Arial"/>
                <a:ea typeface="Arial"/>
                <a:cs typeface="Arial"/>
                <a:sym typeface="Arial"/>
              </a:rPr>
              <a:t>Merit and Distinction criteria define the depth and breadth of knowledge and understanding the student has evidenced in meeting Pass criteria</a:t>
            </a:r>
            <a:r>
              <a:rPr lang="en-GB" sz="2000" b="0" i="0" u="none" strike="noStrike" cap="none" dirty="0" smtClean="0">
                <a:solidFill>
                  <a:srgbClr val="000000"/>
                </a:solidFill>
                <a:latin typeface="Arial"/>
                <a:ea typeface="Arial"/>
                <a:cs typeface="Arial"/>
                <a:sym typeface="Arial"/>
              </a:rPr>
              <a:t>.</a:t>
            </a:r>
          </a:p>
          <a:p>
            <a:pPr marL="285750" marR="0" lvl="0" indent="-285750" algn="l" rtl="0">
              <a:lnSpc>
                <a:spcPct val="120000"/>
              </a:lnSpc>
              <a:spcBef>
                <a:spcPts val="0"/>
              </a:spcBef>
              <a:spcAft>
                <a:spcPts val="0"/>
              </a:spcAft>
              <a:buClr>
                <a:srgbClr val="000000"/>
              </a:buClr>
              <a:buSzPct val="100000"/>
              <a:buFont typeface="Arial"/>
              <a:buChar char="•"/>
            </a:pPr>
            <a:endParaRPr lang="en-GB" sz="2000" b="0" i="0" u="none" strike="noStrike" cap="none" dirty="0">
              <a:solidFill>
                <a:srgbClr val="000000"/>
              </a:solidFill>
              <a:latin typeface="Arial"/>
              <a:ea typeface="Arial"/>
              <a:cs typeface="Arial"/>
              <a:sym typeface="Arial"/>
            </a:endParaRPr>
          </a:p>
          <a:p>
            <a:pPr marL="285750" marR="0" lvl="0" indent="-285750" algn="l" rtl="0">
              <a:lnSpc>
                <a:spcPct val="120000"/>
              </a:lnSpc>
              <a:spcBef>
                <a:spcPts val="0"/>
              </a:spcBef>
              <a:spcAft>
                <a:spcPts val="0"/>
              </a:spcAft>
              <a:buClr>
                <a:srgbClr val="000000"/>
              </a:buClr>
              <a:buSzPct val="100000"/>
              <a:buFont typeface="Arial"/>
              <a:buChar char="•"/>
            </a:pPr>
            <a:r>
              <a:rPr lang="en-GB" sz="2000" b="0" i="0" u="none" strike="noStrike" cap="none" dirty="0">
                <a:solidFill>
                  <a:srgbClr val="000000"/>
                </a:solidFill>
                <a:latin typeface="Arial"/>
                <a:ea typeface="Arial"/>
                <a:cs typeface="Arial"/>
                <a:sym typeface="Arial"/>
              </a:rPr>
              <a:t>The scaffolding principle supports the development of deeper learning and stretches and challenges the student.</a:t>
            </a:r>
          </a:p>
        </p:txBody>
      </p:sp>
      <p:sp>
        <p:nvSpPr>
          <p:cNvPr id="251" name="Shape 251"/>
          <p:cNvSpPr txBox="1">
            <a:spLocks noGrp="1"/>
          </p:cNvSpPr>
          <p:nvPr>
            <p:ph type="sldNum" idx="12"/>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i="0" u="none" strike="noStrike" cap="none">
                <a:solidFill>
                  <a:schemeClr val="lt2"/>
                </a:solidFill>
                <a:latin typeface="Arial"/>
                <a:ea typeface="Arial"/>
                <a:cs typeface="Arial"/>
                <a:sym typeface="Arial"/>
              </a:rPr>
              <a:t>17</a:t>
            </a:fld>
            <a:endParaRPr lang="en-GB" sz="800" b="1" i="0" u="none" strike="noStrike" cap="none">
              <a:solidFill>
                <a:schemeClr val="lt2"/>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541335" y="417600"/>
            <a:ext cx="7688263" cy="1119100"/>
          </a:xfrm>
          <a:prstGeom prst="rect">
            <a:avLst/>
          </a:prstGeom>
          <a:noFill/>
          <a:ln>
            <a:noFill/>
          </a:ln>
        </p:spPr>
        <p:txBody>
          <a:bodyPr lIns="0" tIns="0" rIns="0" bIns="0" anchor="t" anchorCtr="0">
            <a:noAutofit/>
          </a:bodyPr>
          <a:lstStyle/>
          <a:p>
            <a:pPr marL="0" marR="0" lvl="0" indent="0" algn="l" rtl="0">
              <a:lnSpc>
                <a:spcPct val="117647"/>
              </a:lnSpc>
              <a:spcBef>
                <a:spcPts val="0"/>
              </a:spcBef>
              <a:buClr>
                <a:schemeClr val="dk2"/>
              </a:buClr>
              <a:buSzPct val="25000"/>
              <a:buFont typeface="Times New Roman"/>
              <a:buNone/>
            </a:pPr>
            <a:r>
              <a:rPr lang="en-GB" sz="3400" b="1" i="0" u="none" strike="noStrike" cap="none">
                <a:solidFill>
                  <a:schemeClr val="dk2"/>
                </a:solidFill>
                <a:latin typeface="Times New Roman"/>
                <a:ea typeface="Times New Roman"/>
                <a:cs typeface="Times New Roman"/>
                <a:sym typeface="Times New Roman"/>
              </a:rPr>
              <a:t>Engineering, Core Units - All pathways </a:t>
            </a:r>
          </a:p>
        </p:txBody>
      </p:sp>
      <p:sp>
        <p:nvSpPr>
          <p:cNvPr id="257" name="Shape 257"/>
          <p:cNvSpPr/>
          <p:nvPr/>
        </p:nvSpPr>
        <p:spPr>
          <a:xfrm>
            <a:off x="593000" y="1375108"/>
            <a:ext cx="2765559" cy="1343024"/>
          </a:xfrm>
          <a:prstGeom prst="rect">
            <a:avLst/>
          </a:prstGeom>
          <a:solidFill>
            <a:schemeClr val="lt2"/>
          </a:solidFill>
          <a:ln>
            <a:noFill/>
          </a:ln>
        </p:spPr>
        <p:txBody>
          <a:bodyPr lIns="108000" tIns="0" rIns="180000" bIns="108000" anchor="b" anchorCtr="0">
            <a:noAutofit/>
          </a:bodyPr>
          <a:lstStyle/>
          <a:p>
            <a:pPr marL="0" marR="0" lvl="0" indent="0" algn="l" rtl="0">
              <a:spcBef>
                <a:spcPts val="0"/>
              </a:spcBef>
              <a:buNone/>
            </a:pPr>
            <a:endParaRPr sz="1600">
              <a:solidFill>
                <a:srgbClr val="FFFFFF"/>
              </a:solidFill>
              <a:latin typeface="Arial"/>
              <a:ea typeface="Arial"/>
              <a:cs typeface="Arial"/>
              <a:sym typeface="Arial"/>
            </a:endParaRPr>
          </a:p>
        </p:txBody>
      </p:sp>
      <p:sp>
        <p:nvSpPr>
          <p:cNvPr id="258" name="Shape 258"/>
          <p:cNvSpPr txBox="1"/>
          <p:nvPr/>
        </p:nvSpPr>
        <p:spPr>
          <a:xfrm>
            <a:off x="528208" y="2879673"/>
            <a:ext cx="3651905" cy="1769715"/>
          </a:xfrm>
          <a:prstGeom prst="rect">
            <a:avLst/>
          </a:prstGeom>
          <a:noFill/>
          <a:ln>
            <a:noFill/>
          </a:ln>
        </p:spPr>
        <p:txBody>
          <a:bodyPr lIns="0" tIns="0" rIns="0" bIns="0" anchor="t" anchorCtr="0">
            <a:noAutofit/>
          </a:bodyPr>
          <a:lstStyle/>
          <a:p>
            <a:pPr marL="171450" marR="0" lvl="0" indent="-171450" algn="l" rtl="0">
              <a:lnSpc>
                <a:spcPct val="125000"/>
              </a:lnSpc>
              <a:spcBef>
                <a:spcPts val="0"/>
              </a:spcBef>
              <a:spcAft>
                <a:spcPts val="0"/>
              </a:spcAft>
              <a:buClr>
                <a:srgbClr val="000000"/>
              </a:buClr>
              <a:buSzPct val="100000"/>
              <a:buFont typeface="Arial"/>
              <a:buChar char="•"/>
            </a:pPr>
            <a:r>
              <a:rPr lang="en-GB" sz="1600" dirty="0">
                <a:solidFill>
                  <a:srgbClr val="000000"/>
                </a:solidFill>
                <a:latin typeface="Arial"/>
                <a:ea typeface="Arial"/>
                <a:cs typeface="Arial"/>
                <a:sym typeface="Arial"/>
              </a:rPr>
              <a:t>Engineering Design (15 credits)</a:t>
            </a:r>
          </a:p>
          <a:p>
            <a:pPr marL="171450" marR="0" lvl="0" indent="-171450" algn="l" rtl="0">
              <a:lnSpc>
                <a:spcPct val="125000"/>
              </a:lnSpc>
              <a:spcBef>
                <a:spcPts val="600"/>
              </a:spcBef>
              <a:spcAft>
                <a:spcPts val="0"/>
              </a:spcAft>
              <a:buClr>
                <a:srgbClr val="000000"/>
              </a:buClr>
              <a:buSzPct val="100000"/>
              <a:buFont typeface="Arial"/>
              <a:buChar char="•"/>
            </a:pPr>
            <a:r>
              <a:rPr lang="en-GB" sz="1600" dirty="0">
                <a:solidFill>
                  <a:srgbClr val="000000"/>
                </a:solidFill>
                <a:latin typeface="Arial"/>
                <a:ea typeface="Arial"/>
                <a:cs typeface="Arial"/>
                <a:sym typeface="Arial"/>
              </a:rPr>
              <a:t>Engineering Mathematics (15 credits)</a:t>
            </a:r>
          </a:p>
          <a:p>
            <a:pPr marL="171450" marR="0" lvl="0" indent="-171450" algn="l" rtl="0">
              <a:lnSpc>
                <a:spcPct val="125000"/>
              </a:lnSpc>
              <a:spcBef>
                <a:spcPts val="600"/>
              </a:spcBef>
              <a:spcAft>
                <a:spcPts val="0"/>
              </a:spcAft>
              <a:buClr>
                <a:srgbClr val="000000"/>
              </a:buClr>
              <a:buSzPct val="100000"/>
              <a:buFont typeface="Arial"/>
              <a:buChar char="•"/>
            </a:pPr>
            <a:r>
              <a:rPr lang="en-GB" sz="1600" dirty="0">
                <a:solidFill>
                  <a:srgbClr val="000000"/>
                </a:solidFill>
                <a:latin typeface="Arial"/>
                <a:ea typeface="Arial"/>
                <a:cs typeface="Arial"/>
                <a:sym typeface="Arial"/>
              </a:rPr>
              <a:t>Engineering Science (15 credits)</a:t>
            </a:r>
          </a:p>
          <a:p>
            <a:pPr marL="171450" marR="0" lvl="0" indent="-171450" algn="l" rtl="0">
              <a:lnSpc>
                <a:spcPct val="125000"/>
              </a:lnSpc>
              <a:spcBef>
                <a:spcPts val="600"/>
              </a:spcBef>
              <a:spcAft>
                <a:spcPts val="0"/>
              </a:spcAft>
              <a:buClr>
                <a:srgbClr val="000000"/>
              </a:buClr>
              <a:buSzPct val="100000"/>
              <a:buFont typeface="Arial"/>
              <a:buChar char="•"/>
            </a:pPr>
            <a:r>
              <a:rPr lang="en-GB" sz="1600" dirty="0">
                <a:solidFill>
                  <a:srgbClr val="000000"/>
                </a:solidFill>
                <a:latin typeface="Arial"/>
                <a:ea typeface="Arial"/>
                <a:cs typeface="Arial"/>
                <a:sym typeface="Arial"/>
              </a:rPr>
              <a:t>Managing a Professional Engineering Project (15 credits - assessed via Pearson-set assignment) </a:t>
            </a:r>
          </a:p>
        </p:txBody>
      </p:sp>
      <p:cxnSp>
        <p:nvCxnSpPr>
          <p:cNvPr id="259" name="Shape 259"/>
          <p:cNvCxnSpPr/>
          <p:nvPr/>
        </p:nvCxnSpPr>
        <p:spPr>
          <a:xfrm flipH="1">
            <a:off x="4607626" y="1325532"/>
            <a:ext cx="1286" cy="3388975"/>
          </a:xfrm>
          <a:prstGeom prst="straightConnector1">
            <a:avLst/>
          </a:prstGeom>
          <a:noFill/>
          <a:ln w="9525" cap="flat" cmpd="sng">
            <a:solidFill>
              <a:srgbClr val="000000"/>
            </a:solidFill>
            <a:prstDash val="solid"/>
            <a:round/>
            <a:headEnd type="none" w="med" len="med"/>
            <a:tailEnd type="none" w="med" len="med"/>
          </a:ln>
        </p:spPr>
      </p:cxnSp>
      <p:sp>
        <p:nvSpPr>
          <p:cNvPr id="260" name="Shape 260"/>
          <p:cNvSpPr/>
          <p:nvPr/>
        </p:nvSpPr>
        <p:spPr>
          <a:xfrm>
            <a:off x="5036423" y="1332507"/>
            <a:ext cx="3461341" cy="1343024"/>
          </a:xfrm>
          <a:prstGeom prst="rect">
            <a:avLst/>
          </a:prstGeom>
          <a:solidFill>
            <a:srgbClr val="005A70"/>
          </a:solidFill>
          <a:ln>
            <a:noFill/>
          </a:ln>
        </p:spPr>
        <p:txBody>
          <a:bodyPr lIns="108000" tIns="0" rIns="180000" bIns="108000" anchor="b" anchorCtr="0">
            <a:noAutofit/>
          </a:bodyPr>
          <a:lstStyle/>
          <a:p>
            <a:pPr marL="0" marR="0" lvl="0" indent="0" algn="l" rtl="0">
              <a:spcBef>
                <a:spcPts val="0"/>
              </a:spcBef>
              <a:buNone/>
            </a:pPr>
            <a:endParaRPr sz="1600">
              <a:solidFill>
                <a:srgbClr val="FFFFFF"/>
              </a:solidFill>
              <a:latin typeface="Arial"/>
              <a:ea typeface="Arial"/>
              <a:cs typeface="Arial"/>
              <a:sym typeface="Arial"/>
            </a:endParaRPr>
          </a:p>
        </p:txBody>
      </p:sp>
      <p:sp>
        <p:nvSpPr>
          <p:cNvPr id="261" name="Shape 261"/>
          <p:cNvSpPr txBox="1"/>
          <p:nvPr/>
        </p:nvSpPr>
        <p:spPr>
          <a:xfrm>
            <a:off x="712518" y="1342657"/>
            <a:ext cx="1424556" cy="1415772"/>
          </a:xfrm>
          <a:prstGeom prst="rect">
            <a:avLst/>
          </a:prstGeom>
          <a:noFill/>
          <a:ln>
            <a:noFill/>
          </a:ln>
        </p:spPr>
        <p:txBody>
          <a:bodyPr lIns="0" tIns="0" rIns="0" bIns="0" anchor="t" anchorCtr="0">
            <a:noAutofit/>
          </a:bodyPr>
          <a:lstStyle/>
          <a:p>
            <a:pPr marL="0" marR="0" lvl="0" indent="0" algn="l" rtl="0">
              <a:spcBef>
                <a:spcPts val="0"/>
              </a:spcBef>
              <a:buSzPct val="25000"/>
              <a:buNone/>
            </a:pPr>
            <a:r>
              <a:rPr lang="en-GB" sz="4600" b="1">
                <a:solidFill>
                  <a:srgbClr val="FFFFFF"/>
                </a:solidFill>
                <a:latin typeface="Arial"/>
                <a:ea typeface="Arial"/>
                <a:cs typeface="Arial"/>
                <a:sym typeface="Arial"/>
              </a:rPr>
              <a:t>HNC</a:t>
            </a:r>
          </a:p>
          <a:p>
            <a:pPr marL="0" marR="0" lvl="0" indent="0" algn="l" rtl="0">
              <a:spcBef>
                <a:spcPts val="0"/>
              </a:spcBef>
              <a:buSzPct val="25000"/>
              <a:buNone/>
            </a:pPr>
            <a:r>
              <a:rPr lang="en-GB" sz="4600" b="1">
                <a:solidFill>
                  <a:srgbClr val="FFFFFF"/>
                </a:solidFill>
                <a:latin typeface="Arial"/>
                <a:ea typeface="Arial"/>
                <a:cs typeface="Arial"/>
                <a:sym typeface="Arial"/>
              </a:rPr>
              <a:t>Core </a:t>
            </a:r>
          </a:p>
        </p:txBody>
      </p:sp>
      <p:sp>
        <p:nvSpPr>
          <p:cNvPr id="262" name="Shape 262"/>
          <p:cNvSpPr txBox="1"/>
          <p:nvPr/>
        </p:nvSpPr>
        <p:spPr>
          <a:xfrm>
            <a:off x="5165766" y="1279632"/>
            <a:ext cx="2038420" cy="1415772"/>
          </a:xfrm>
          <a:prstGeom prst="rect">
            <a:avLst/>
          </a:prstGeom>
          <a:noFill/>
          <a:ln>
            <a:noFill/>
          </a:ln>
        </p:spPr>
        <p:txBody>
          <a:bodyPr lIns="0" tIns="0" rIns="0" bIns="0" anchor="t" anchorCtr="0">
            <a:noAutofit/>
          </a:bodyPr>
          <a:lstStyle/>
          <a:p>
            <a:pPr marL="0" marR="0" lvl="0" indent="0" algn="l" rtl="0">
              <a:spcBef>
                <a:spcPts val="0"/>
              </a:spcBef>
              <a:buSzPct val="25000"/>
              <a:buNone/>
            </a:pPr>
            <a:r>
              <a:rPr lang="en-GB" sz="4600" b="1">
                <a:solidFill>
                  <a:srgbClr val="FFFFFF"/>
                </a:solidFill>
                <a:latin typeface="Arial"/>
                <a:ea typeface="Arial"/>
                <a:cs typeface="Arial"/>
                <a:sym typeface="Arial"/>
              </a:rPr>
              <a:t>HND</a:t>
            </a:r>
          </a:p>
          <a:p>
            <a:pPr marL="0" marR="0" lvl="0" indent="0" algn="l" rtl="0">
              <a:spcBef>
                <a:spcPts val="0"/>
              </a:spcBef>
              <a:buSzPct val="25000"/>
              <a:buNone/>
            </a:pPr>
            <a:r>
              <a:rPr lang="en-GB" sz="4600" b="1">
                <a:solidFill>
                  <a:srgbClr val="FFFFFF"/>
                </a:solidFill>
                <a:latin typeface="Arial"/>
                <a:ea typeface="Arial"/>
                <a:cs typeface="Arial"/>
                <a:sym typeface="Arial"/>
              </a:rPr>
              <a:t>Core</a:t>
            </a:r>
          </a:p>
        </p:txBody>
      </p:sp>
      <p:sp>
        <p:nvSpPr>
          <p:cNvPr id="263" name="Shape 263"/>
          <p:cNvSpPr txBox="1"/>
          <p:nvPr/>
        </p:nvSpPr>
        <p:spPr>
          <a:xfrm>
            <a:off x="4955187" y="2871334"/>
            <a:ext cx="3474434" cy="1102865"/>
          </a:xfrm>
          <a:prstGeom prst="rect">
            <a:avLst/>
          </a:prstGeom>
          <a:noFill/>
          <a:ln>
            <a:noFill/>
          </a:ln>
        </p:spPr>
        <p:txBody>
          <a:bodyPr lIns="0" tIns="0" rIns="0" bIns="0" anchor="t" anchorCtr="0">
            <a:noAutofit/>
          </a:bodyPr>
          <a:lstStyle/>
          <a:p>
            <a:pPr marL="171450" marR="0" lvl="0" indent="-171450" algn="l" rtl="0">
              <a:lnSpc>
                <a:spcPct val="125000"/>
              </a:lnSpc>
              <a:spcBef>
                <a:spcPts val="0"/>
              </a:spcBef>
              <a:spcAft>
                <a:spcPts val="0"/>
              </a:spcAft>
              <a:buClr>
                <a:srgbClr val="000000"/>
              </a:buClr>
              <a:buSzPct val="100000"/>
              <a:buFont typeface="Arial"/>
              <a:buChar char="•"/>
            </a:pPr>
            <a:r>
              <a:rPr lang="en-GB" sz="1600">
                <a:solidFill>
                  <a:srgbClr val="000000"/>
                </a:solidFill>
                <a:latin typeface="Arial"/>
                <a:ea typeface="Arial"/>
                <a:cs typeface="Arial"/>
                <a:sym typeface="Arial"/>
              </a:rPr>
              <a:t>Professional Engineering Management (15 credits - assessed via Pearson-set assignment)</a:t>
            </a:r>
          </a:p>
          <a:p>
            <a:pPr marL="171450" marR="0" lvl="0" indent="-171450" algn="l" rtl="0">
              <a:lnSpc>
                <a:spcPct val="125000"/>
              </a:lnSpc>
              <a:spcBef>
                <a:spcPts val="600"/>
              </a:spcBef>
              <a:spcAft>
                <a:spcPts val="0"/>
              </a:spcAft>
              <a:buClr>
                <a:srgbClr val="000000"/>
              </a:buClr>
              <a:buSzPct val="100000"/>
              <a:buFont typeface="Arial"/>
              <a:buChar char="•"/>
            </a:pPr>
            <a:r>
              <a:rPr lang="en-GB" sz="1600">
                <a:solidFill>
                  <a:srgbClr val="000000"/>
                </a:solidFill>
                <a:latin typeface="Arial"/>
                <a:ea typeface="Arial"/>
                <a:cs typeface="Arial"/>
                <a:sym typeface="Arial"/>
              </a:rPr>
              <a:t>Research Project (30 credits)</a:t>
            </a:r>
          </a:p>
        </p:txBody>
      </p:sp>
      <p:sp>
        <p:nvSpPr>
          <p:cNvPr id="264" name="Shape 264"/>
          <p:cNvSpPr txBox="1">
            <a:spLocks noGrp="1"/>
          </p:cNvSpPr>
          <p:nvPr>
            <p:ph type="sldNum" idx="12"/>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a:solidFill>
                  <a:schemeClr val="lt2"/>
                </a:solidFill>
                <a:latin typeface="Arial"/>
                <a:ea typeface="Arial"/>
                <a:cs typeface="Arial"/>
                <a:sym typeface="Arial"/>
              </a:rPr>
              <a:t>18</a:t>
            </a:fld>
            <a:endParaRPr lang="en-GB" sz="800" b="1">
              <a:solidFill>
                <a:schemeClr val="lt2"/>
              </a:solidFill>
              <a:latin typeface="Arial"/>
              <a:ea typeface="Arial"/>
              <a:cs typeface="Arial"/>
              <a:sym typeface="Arial"/>
            </a:endParaRPr>
          </a:p>
        </p:txBody>
      </p:sp>
      <p:sp>
        <p:nvSpPr>
          <p:cNvPr id="266" name="Shape 266"/>
          <p:cNvSpPr txBox="1"/>
          <p:nvPr/>
        </p:nvSpPr>
        <p:spPr>
          <a:xfrm>
            <a:off x="528206" y="5225139"/>
            <a:ext cx="7969558" cy="861773"/>
          </a:xfrm>
          <a:prstGeom prst="rect">
            <a:avLst/>
          </a:prstGeom>
          <a:noFill/>
          <a:ln>
            <a:noFill/>
          </a:ln>
        </p:spPr>
        <p:txBody>
          <a:bodyPr lIns="0" tIns="0" rIns="0" bIns="0" anchor="t" anchorCtr="0">
            <a:noAutofit/>
          </a:bodyPr>
          <a:lstStyle/>
          <a:p>
            <a:pPr marL="0" marR="0" lvl="0" indent="0" algn="l" rtl="0">
              <a:spcBef>
                <a:spcPts val="0"/>
              </a:spcBef>
              <a:buSzPct val="25000"/>
              <a:buNone/>
            </a:pPr>
            <a:r>
              <a:rPr lang="en-GB" sz="1400">
                <a:solidFill>
                  <a:schemeClr val="dk1"/>
                </a:solidFill>
                <a:latin typeface="Arial"/>
                <a:ea typeface="Arial"/>
                <a:cs typeface="Arial"/>
                <a:sym typeface="Arial"/>
              </a:rPr>
              <a:t>There are a total of 64 other Specialist and Optional units across all of the Engineering pathways, allowing flexibility, specialisation and in-depth subject coverage.</a:t>
            </a:r>
          </a:p>
          <a:p>
            <a:pPr marL="0" marR="0" lvl="0" indent="0" algn="l" rtl="0">
              <a:spcBef>
                <a:spcPts val="0"/>
              </a:spcBef>
              <a:buNone/>
            </a:pPr>
            <a:endParaRPr sz="1400">
              <a:solidFill>
                <a:schemeClr val="dk1"/>
              </a:solidFill>
              <a:latin typeface="Arial"/>
              <a:ea typeface="Arial"/>
              <a:cs typeface="Arial"/>
              <a:sym typeface="Arial"/>
            </a:endParaRPr>
          </a:p>
          <a:p>
            <a:pPr marL="0" marR="0" lvl="0" indent="0" algn="l" rtl="0">
              <a:spcBef>
                <a:spcPts val="0"/>
              </a:spcBef>
              <a:buSzPct val="25000"/>
              <a:buNone/>
            </a:pPr>
            <a:r>
              <a:rPr lang="en-GB" sz="1400">
                <a:solidFill>
                  <a:schemeClr val="dk1"/>
                </a:solidFill>
                <a:latin typeface="Arial"/>
                <a:ea typeface="Arial"/>
                <a:cs typeface="Arial"/>
                <a:sym typeface="Arial"/>
              </a:rPr>
              <a:t>All units are newly written and supported by Sample Assessment Materials and Schemes of Work.</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366600" y="167450"/>
            <a:ext cx="4440300" cy="1116600"/>
          </a:xfrm>
          <a:prstGeom prst="rect">
            <a:avLst/>
          </a:prstGeom>
          <a:noFill/>
          <a:ln>
            <a:noFill/>
          </a:ln>
        </p:spPr>
        <p:txBody>
          <a:bodyPr lIns="0" tIns="0" rIns="0" bIns="0" anchor="t" anchorCtr="0">
            <a:noAutofit/>
          </a:bodyPr>
          <a:lstStyle/>
          <a:p>
            <a:pPr marL="0" marR="0" lvl="0" indent="0" algn="l" rtl="0">
              <a:lnSpc>
                <a:spcPct val="117647"/>
              </a:lnSpc>
              <a:spcBef>
                <a:spcPts val="0"/>
              </a:spcBef>
              <a:buClr>
                <a:srgbClr val="FFFFFF"/>
              </a:buClr>
              <a:buSzPct val="25000"/>
              <a:buFont typeface="Times New Roman"/>
              <a:buNone/>
            </a:pPr>
            <a:r>
              <a:rPr lang="en-GB" sz="3200" b="1" i="0" u="none" strike="noStrike" cap="none">
                <a:solidFill>
                  <a:srgbClr val="FFFFFF"/>
                </a:solidFill>
                <a:latin typeface="Times New Roman"/>
                <a:ea typeface="Times New Roman"/>
                <a:cs typeface="Times New Roman"/>
                <a:sym typeface="Times New Roman"/>
              </a:rPr>
              <a:t>Engineering - main pathway level 4 units</a:t>
            </a:r>
          </a:p>
        </p:txBody>
      </p:sp>
      <p:sp>
        <p:nvSpPr>
          <p:cNvPr id="272" name="Shape 272"/>
          <p:cNvSpPr txBox="1">
            <a:spLocks noGrp="1"/>
          </p:cNvSpPr>
          <p:nvPr>
            <p:ph type="body" idx="1"/>
          </p:nvPr>
        </p:nvSpPr>
        <p:spPr>
          <a:xfrm>
            <a:off x="366600" y="1456150"/>
            <a:ext cx="4440300" cy="528900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GB" b="0" i="0" u="none" strike="noStrike" cap="none" dirty="0">
                <a:solidFill>
                  <a:schemeClr val="lt1"/>
                </a:solidFill>
                <a:latin typeface="Arial"/>
                <a:ea typeface="Arial"/>
                <a:cs typeface="Arial"/>
                <a:sym typeface="Arial"/>
              </a:rPr>
              <a:t>At Level 4 students study the main core units:</a:t>
            </a:r>
          </a:p>
          <a:p>
            <a:pPr marL="285750" marR="0" lvl="0" indent="-292100" algn="l" rtl="0">
              <a:lnSpc>
                <a:spcPct val="100000"/>
              </a:lnSpc>
              <a:spcBef>
                <a:spcPts val="0"/>
              </a:spcBef>
              <a:spcAft>
                <a:spcPts val="0"/>
              </a:spcAft>
              <a:buClr>
                <a:schemeClr val="lt1"/>
              </a:buClr>
              <a:buSzPct val="100000"/>
              <a:buFont typeface="Arial"/>
              <a:buChar char="•"/>
            </a:pPr>
            <a:r>
              <a:rPr lang="en-GB" b="0" i="0" u="none" strike="noStrike" cap="none" dirty="0">
                <a:solidFill>
                  <a:schemeClr val="lt1"/>
                </a:solidFill>
                <a:latin typeface="Arial"/>
                <a:ea typeface="Arial"/>
                <a:cs typeface="Arial"/>
                <a:sym typeface="Arial"/>
              </a:rPr>
              <a:t>Engineering Design </a:t>
            </a:r>
          </a:p>
          <a:p>
            <a:pPr marL="285750" marR="0" lvl="0" indent="-292100" algn="l" rtl="0">
              <a:lnSpc>
                <a:spcPct val="100000"/>
              </a:lnSpc>
              <a:spcBef>
                <a:spcPts val="0"/>
              </a:spcBef>
              <a:spcAft>
                <a:spcPts val="0"/>
              </a:spcAft>
              <a:buClr>
                <a:schemeClr val="lt1"/>
              </a:buClr>
              <a:buSzPct val="100000"/>
              <a:buFont typeface="Arial"/>
              <a:buChar char="•"/>
            </a:pPr>
            <a:r>
              <a:rPr lang="en-GB" b="0" i="0" u="none" strike="noStrike" cap="none" dirty="0">
                <a:solidFill>
                  <a:schemeClr val="lt1"/>
                </a:solidFill>
                <a:latin typeface="Arial"/>
                <a:ea typeface="Arial"/>
                <a:cs typeface="Arial"/>
                <a:sym typeface="Arial"/>
              </a:rPr>
              <a:t>Engineering Mathematics </a:t>
            </a:r>
          </a:p>
          <a:p>
            <a:pPr marL="285750" marR="0" lvl="0" indent="-292100" algn="l" rtl="0">
              <a:lnSpc>
                <a:spcPct val="100000"/>
              </a:lnSpc>
              <a:spcBef>
                <a:spcPts val="0"/>
              </a:spcBef>
              <a:spcAft>
                <a:spcPts val="0"/>
              </a:spcAft>
              <a:buClr>
                <a:schemeClr val="lt1"/>
              </a:buClr>
              <a:buSzPct val="100000"/>
              <a:buFont typeface="Arial"/>
              <a:buChar char="•"/>
            </a:pPr>
            <a:r>
              <a:rPr lang="en-GB" b="0" i="0" u="none" strike="noStrike" cap="none" dirty="0">
                <a:solidFill>
                  <a:schemeClr val="lt1"/>
                </a:solidFill>
                <a:latin typeface="Arial"/>
                <a:ea typeface="Arial"/>
                <a:cs typeface="Arial"/>
                <a:sym typeface="Arial"/>
              </a:rPr>
              <a:t>Engineering Science </a:t>
            </a:r>
          </a:p>
          <a:p>
            <a:pPr marL="285750" marR="0" lvl="0" indent="-292100" algn="l" rtl="0">
              <a:lnSpc>
                <a:spcPct val="100000"/>
              </a:lnSpc>
              <a:spcBef>
                <a:spcPts val="0"/>
              </a:spcBef>
              <a:spcAft>
                <a:spcPts val="0"/>
              </a:spcAft>
              <a:buClr>
                <a:schemeClr val="lt1"/>
              </a:buClr>
              <a:buSzPct val="100000"/>
              <a:buFont typeface="Arial"/>
              <a:buChar char="•"/>
            </a:pPr>
            <a:r>
              <a:rPr lang="en-GB" b="0" i="0" u="none" strike="noStrike" cap="none" dirty="0">
                <a:solidFill>
                  <a:schemeClr val="lt1"/>
                </a:solidFill>
                <a:latin typeface="Arial"/>
                <a:ea typeface="Arial"/>
                <a:cs typeface="Arial"/>
                <a:sym typeface="Arial"/>
              </a:rPr>
              <a:t>Managing a Professional Engineering Project </a:t>
            </a:r>
          </a:p>
          <a:p>
            <a:pPr marL="0" marR="0" lvl="0" indent="0" algn="l" rtl="0">
              <a:lnSpc>
                <a:spcPct val="100000"/>
              </a:lnSpc>
              <a:spcBef>
                <a:spcPts val="0"/>
              </a:spcBef>
              <a:spcAft>
                <a:spcPts val="0"/>
              </a:spcAft>
              <a:buClr>
                <a:schemeClr val="lt2"/>
              </a:buClr>
              <a:buSzPct val="25000"/>
              <a:buFont typeface="Arial"/>
              <a:buNone/>
            </a:pPr>
            <a:endParaRPr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2"/>
              </a:buClr>
              <a:buSzPct val="25000"/>
              <a:buFont typeface="Arial"/>
              <a:buNone/>
            </a:pPr>
            <a:r>
              <a:rPr lang="en-GB" b="0" i="0" u="none" strike="noStrike" cap="none" dirty="0">
                <a:solidFill>
                  <a:schemeClr val="lt1"/>
                </a:solidFill>
                <a:latin typeface="Arial"/>
                <a:ea typeface="Arial"/>
                <a:cs typeface="Arial"/>
                <a:sym typeface="Arial"/>
              </a:rPr>
              <a:t>Students on the following will study:</a:t>
            </a:r>
          </a:p>
          <a:p>
            <a:pPr marL="0" marR="0" lvl="0" indent="0" algn="l" rtl="0">
              <a:lnSpc>
                <a:spcPct val="100000"/>
              </a:lnSpc>
              <a:spcBef>
                <a:spcPts val="0"/>
              </a:spcBef>
              <a:spcAft>
                <a:spcPts val="0"/>
              </a:spcAft>
              <a:buClr>
                <a:schemeClr val="lt2"/>
              </a:buClr>
              <a:buSzPct val="25000"/>
              <a:buFont typeface="Arial"/>
              <a:buNone/>
            </a:pPr>
            <a:endParaRPr dirty="0">
              <a:solidFill>
                <a:schemeClr val="lt1"/>
              </a:solidFill>
            </a:endParaRPr>
          </a:p>
          <a:p>
            <a:pPr marL="0" marR="0" lvl="0" indent="0" algn="l" rtl="0">
              <a:lnSpc>
                <a:spcPct val="100000"/>
              </a:lnSpc>
              <a:spcBef>
                <a:spcPts val="0"/>
              </a:spcBef>
              <a:spcAft>
                <a:spcPts val="0"/>
              </a:spcAft>
              <a:buClr>
                <a:schemeClr val="lt1"/>
              </a:buClr>
              <a:buSzPct val="25000"/>
              <a:buFont typeface="Arial"/>
              <a:buNone/>
            </a:pPr>
            <a:r>
              <a:rPr lang="en-GB" b="1" i="0" u="none" strike="noStrike" cap="none" dirty="0">
                <a:solidFill>
                  <a:schemeClr val="lt1"/>
                </a:solidFill>
                <a:latin typeface="Arial"/>
                <a:ea typeface="Arial"/>
                <a:cs typeface="Arial"/>
                <a:sym typeface="Arial"/>
              </a:rPr>
              <a:t>Electrical and Electronic Engineering pathway </a:t>
            </a:r>
          </a:p>
          <a:p>
            <a:pPr marL="0" marR="0" lvl="0" indent="0" algn="l" rtl="0">
              <a:lnSpc>
                <a:spcPct val="100000"/>
              </a:lnSpc>
              <a:spcBef>
                <a:spcPts val="0"/>
              </a:spcBef>
              <a:spcAft>
                <a:spcPts val="0"/>
              </a:spcAft>
              <a:buClr>
                <a:schemeClr val="lt1"/>
              </a:buClr>
              <a:buSzPct val="25000"/>
              <a:buFont typeface="Arial"/>
              <a:buNone/>
            </a:pPr>
            <a:r>
              <a:rPr lang="en-GB" b="0" i="1" u="none" strike="noStrike" cap="none" dirty="0">
                <a:solidFill>
                  <a:schemeClr val="lt1"/>
                </a:solidFill>
                <a:latin typeface="Arial"/>
                <a:ea typeface="Arial"/>
                <a:cs typeface="Arial"/>
                <a:sym typeface="Arial"/>
              </a:rPr>
              <a:t>- 4 Core, 1 Specialist and 3 Optional units;</a:t>
            </a:r>
          </a:p>
          <a:p>
            <a:pPr marL="0" marR="0" lvl="0" indent="0" algn="l" rtl="0">
              <a:lnSpc>
                <a:spcPct val="100000"/>
              </a:lnSpc>
              <a:spcBef>
                <a:spcPts val="0"/>
              </a:spcBef>
              <a:spcAft>
                <a:spcPts val="0"/>
              </a:spcAft>
              <a:buClr>
                <a:schemeClr val="lt1"/>
              </a:buClr>
              <a:buSzPct val="25000"/>
              <a:buFont typeface="Arial"/>
              <a:buNone/>
            </a:pPr>
            <a:r>
              <a:rPr lang="en-GB" b="1" i="0" u="none" strike="noStrike" cap="none" dirty="0">
                <a:solidFill>
                  <a:schemeClr val="lt1"/>
                </a:solidFill>
                <a:latin typeface="Arial"/>
                <a:ea typeface="Arial"/>
                <a:cs typeface="Arial"/>
                <a:sym typeface="Arial"/>
              </a:rPr>
              <a:t>General Engineering pathway</a:t>
            </a:r>
            <a:r>
              <a:rPr lang="en-GB" b="0" i="0" u="none" strike="noStrike" cap="none" dirty="0">
                <a:solidFill>
                  <a:schemeClr val="lt1"/>
                </a:solidFill>
                <a:latin typeface="Arial"/>
                <a:ea typeface="Arial"/>
                <a:cs typeface="Arial"/>
                <a:sym typeface="Arial"/>
              </a:rPr>
              <a:t> </a:t>
            </a:r>
          </a:p>
          <a:p>
            <a:pPr marL="0" marR="0" lvl="0" indent="0" algn="l" rtl="0">
              <a:lnSpc>
                <a:spcPct val="100000"/>
              </a:lnSpc>
              <a:spcBef>
                <a:spcPts val="0"/>
              </a:spcBef>
              <a:spcAft>
                <a:spcPts val="0"/>
              </a:spcAft>
              <a:buClr>
                <a:schemeClr val="lt1"/>
              </a:buClr>
              <a:buSzPct val="25000"/>
              <a:buFont typeface="Arial"/>
              <a:buNone/>
            </a:pPr>
            <a:r>
              <a:rPr lang="en-GB" b="0" i="1" u="none" strike="noStrike" cap="none" dirty="0">
                <a:solidFill>
                  <a:schemeClr val="lt1"/>
                </a:solidFill>
                <a:latin typeface="Arial"/>
                <a:ea typeface="Arial"/>
                <a:cs typeface="Arial"/>
                <a:sym typeface="Arial"/>
              </a:rPr>
              <a:t>- 4 Core, 4 Optional units;</a:t>
            </a:r>
          </a:p>
          <a:p>
            <a:pPr marL="0" marR="0" lvl="0" indent="0" algn="l" rtl="0">
              <a:lnSpc>
                <a:spcPct val="100000"/>
              </a:lnSpc>
              <a:spcBef>
                <a:spcPts val="0"/>
              </a:spcBef>
              <a:spcAft>
                <a:spcPts val="0"/>
              </a:spcAft>
              <a:buClr>
                <a:schemeClr val="lt1"/>
              </a:buClr>
              <a:buSzPct val="25000"/>
              <a:buFont typeface="Arial"/>
              <a:buNone/>
            </a:pPr>
            <a:r>
              <a:rPr lang="en-GB" b="1" i="0" u="none" strike="noStrike" cap="none" dirty="0">
                <a:solidFill>
                  <a:schemeClr val="lt1"/>
                </a:solidFill>
                <a:latin typeface="Arial"/>
                <a:ea typeface="Arial"/>
                <a:cs typeface="Arial"/>
                <a:sym typeface="Arial"/>
              </a:rPr>
              <a:t>Manufacturing Engineering pathway </a:t>
            </a:r>
          </a:p>
          <a:p>
            <a:pPr marL="0" marR="0" lvl="0" indent="0" algn="l" rtl="0">
              <a:lnSpc>
                <a:spcPct val="100000"/>
              </a:lnSpc>
              <a:spcBef>
                <a:spcPts val="0"/>
              </a:spcBef>
              <a:spcAft>
                <a:spcPts val="0"/>
              </a:spcAft>
              <a:buClr>
                <a:schemeClr val="lt1"/>
              </a:buClr>
              <a:buSzPct val="25000"/>
              <a:buFont typeface="Arial"/>
              <a:buNone/>
            </a:pPr>
            <a:r>
              <a:rPr lang="en-GB" b="0" i="1" u="none" strike="noStrike" cap="none" dirty="0">
                <a:solidFill>
                  <a:schemeClr val="lt1"/>
                </a:solidFill>
                <a:latin typeface="Arial"/>
                <a:ea typeface="Arial"/>
                <a:cs typeface="Arial"/>
                <a:sym typeface="Arial"/>
              </a:rPr>
              <a:t>- 4 Core, 2 Specialist, 2 Optional units;</a:t>
            </a:r>
          </a:p>
          <a:p>
            <a:pPr marL="0" marR="0" lvl="0" indent="0" algn="l" rtl="0">
              <a:lnSpc>
                <a:spcPct val="100000"/>
              </a:lnSpc>
              <a:spcBef>
                <a:spcPts val="0"/>
              </a:spcBef>
              <a:spcAft>
                <a:spcPts val="0"/>
              </a:spcAft>
              <a:buClr>
                <a:schemeClr val="lt1"/>
              </a:buClr>
              <a:buSzPct val="25000"/>
              <a:buFont typeface="Arial"/>
              <a:buNone/>
            </a:pPr>
            <a:r>
              <a:rPr lang="en-GB" b="1" i="0" u="none" strike="noStrike" cap="none" dirty="0">
                <a:solidFill>
                  <a:schemeClr val="lt1"/>
                </a:solidFill>
                <a:latin typeface="Arial"/>
                <a:ea typeface="Arial"/>
                <a:cs typeface="Arial"/>
                <a:sym typeface="Arial"/>
              </a:rPr>
              <a:t>Mechanical Engineering pathway </a:t>
            </a:r>
          </a:p>
          <a:p>
            <a:pPr marL="0" marR="0" lvl="0" indent="0" algn="l" rtl="0">
              <a:lnSpc>
                <a:spcPct val="100000"/>
              </a:lnSpc>
              <a:spcBef>
                <a:spcPts val="0"/>
              </a:spcBef>
              <a:spcAft>
                <a:spcPts val="0"/>
              </a:spcAft>
              <a:buClr>
                <a:schemeClr val="lt1"/>
              </a:buClr>
              <a:buSzPct val="25000"/>
              <a:buFont typeface="Arial"/>
              <a:buNone/>
            </a:pPr>
            <a:r>
              <a:rPr lang="en-GB" b="0" i="0" u="none" strike="noStrike" cap="none" dirty="0">
                <a:solidFill>
                  <a:schemeClr val="lt1"/>
                </a:solidFill>
                <a:latin typeface="Arial"/>
                <a:ea typeface="Arial"/>
                <a:cs typeface="Arial"/>
                <a:sym typeface="Arial"/>
              </a:rPr>
              <a:t>- 4 Core, 2 Specialist, 2 Optional units;</a:t>
            </a:r>
          </a:p>
          <a:p>
            <a:pPr marL="0" marR="0" lvl="0" indent="0" algn="l" rtl="0">
              <a:lnSpc>
                <a:spcPct val="100000"/>
              </a:lnSpc>
              <a:spcBef>
                <a:spcPts val="0"/>
              </a:spcBef>
              <a:spcAft>
                <a:spcPts val="0"/>
              </a:spcAft>
              <a:buClr>
                <a:schemeClr val="lt1"/>
              </a:buClr>
              <a:buSzPct val="25000"/>
              <a:buFont typeface="Arial"/>
              <a:buNone/>
            </a:pPr>
            <a:r>
              <a:rPr lang="en-GB" b="1" i="0" u="none" strike="noStrike" cap="none" dirty="0">
                <a:solidFill>
                  <a:schemeClr val="lt1"/>
                </a:solidFill>
                <a:latin typeface="Arial"/>
                <a:ea typeface="Arial"/>
                <a:cs typeface="Arial"/>
                <a:sym typeface="Arial"/>
              </a:rPr>
              <a:t>Operations Engineering pathway </a:t>
            </a:r>
          </a:p>
          <a:p>
            <a:pPr marL="0" marR="0" lvl="0" indent="0" algn="l" rtl="0">
              <a:lnSpc>
                <a:spcPct val="100000"/>
              </a:lnSpc>
              <a:spcBef>
                <a:spcPts val="0"/>
              </a:spcBef>
              <a:spcAft>
                <a:spcPts val="0"/>
              </a:spcAft>
              <a:buClr>
                <a:schemeClr val="lt1"/>
              </a:buClr>
              <a:buSzPct val="25000"/>
              <a:buFont typeface="Arial"/>
              <a:buNone/>
            </a:pPr>
            <a:r>
              <a:rPr lang="en-GB" b="0" i="1" u="none" strike="noStrike" cap="none" dirty="0">
                <a:solidFill>
                  <a:schemeClr val="lt1"/>
                </a:solidFill>
                <a:latin typeface="Arial"/>
                <a:ea typeface="Arial"/>
                <a:cs typeface="Arial"/>
                <a:sym typeface="Arial"/>
              </a:rPr>
              <a:t>- 4 Core, 4 Optional units</a:t>
            </a:r>
          </a:p>
        </p:txBody>
      </p:sp>
      <p:sp>
        <p:nvSpPr>
          <p:cNvPr id="273" name="Shape 273"/>
          <p:cNvSpPr>
            <a:spLocks noGrp="1"/>
          </p:cNvSpPr>
          <p:nvPr>
            <p:ph type="pic" idx="2"/>
          </p:nvPr>
        </p:nvSpPr>
        <p:spPr>
          <a:xfrm>
            <a:off x="5142016" y="0"/>
            <a:ext cx="4001983" cy="6858000"/>
          </a:xfrm>
          <a:prstGeom prst="rect">
            <a:avLst/>
          </a:prstGeom>
          <a:solidFill>
            <a:srgbClr val="BBBBBB"/>
          </a:solidFill>
          <a:ln>
            <a:noFill/>
          </a:ln>
        </p:spPr>
        <p:txBody>
          <a:bodyPr lIns="91425" tIns="91425" rIns="91425" bIns="91425" anchor="t" anchorCtr="0">
            <a:noAutofit/>
          </a:bodyPr>
          <a:lstStyle/>
          <a:p>
            <a:pPr lvl="0">
              <a:spcBef>
                <a:spcPts val="0"/>
              </a:spcBef>
              <a:buNone/>
            </a:pPr>
            <a:endParaRPr/>
          </a:p>
        </p:txBody>
      </p:sp>
      <p:pic>
        <p:nvPicPr>
          <p:cNvPr id="274" name="Shape 274"/>
          <p:cNvPicPr preferRelativeResize="0"/>
          <p:nvPr/>
        </p:nvPicPr>
        <p:blipFill rotWithShape="1">
          <a:blip r:embed="rId3">
            <a:alphaModFix/>
          </a:blip>
          <a:srcRect l="39827" t="-346" r="21228" b="346"/>
          <a:stretch/>
        </p:blipFill>
        <p:spPr>
          <a:xfrm>
            <a:off x="5142016" y="0"/>
            <a:ext cx="4002000" cy="6858000"/>
          </a:xfrm>
          <a:prstGeom prst="rect">
            <a:avLst/>
          </a:prstGeom>
          <a:solidFill>
            <a:schemeClr val="lt1"/>
          </a:solidFill>
          <a:ln>
            <a:noFill/>
          </a:ln>
          <a:effectLst>
            <a:outerShdw blurRad="50799" dist="38100" dir="8100000" algn="tr" rotWithShape="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BTEC Level 1</a:t>
            </a:r>
            <a:br>
              <a:rPr lang="en-GB" dirty="0" smtClean="0"/>
            </a:br>
            <a:r>
              <a:rPr lang="en-GB" dirty="0" smtClean="0"/>
              <a:t>Latest news</a:t>
            </a:r>
            <a:br>
              <a:rPr lang="en-GB" dirty="0" smtClean="0"/>
            </a:br>
            <a:endParaRPr lang="en-US" dirty="0"/>
          </a:p>
        </p:txBody>
      </p:sp>
      <p:sp>
        <p:nvSpPr>
          <p:cNvPr id="3" name="Content Placeholder 2"/>
          <p:cNvSpPr>
            <a:spLocks noGrp="1"/>
          </p:cNvSpPr>
          <p:nvPr>
            <p:ph idx="1"/>
          </p:nvPr>
        </p:nvSpPr>
        <p:spPr>
          <a:xfrm>
            <a:off x="540000" y="2208362"/>
            <a:ext cx="4041525" cy="3342432"/>
          </a:xfrm>
        </p:spPr>
        <p:txBody>
          <a:bodyPr/>
          <a:lstStyle/>
          <a:p>
            <a:r>
              <a:rPr lang="en-GB" sz="1800" b="1" dirty="0" smtClean="0"/>
              <a:t>New graded Level 1 Introductory qualifications available for first teaching from September 2016</a:t>
            </a:r>
            <a:r>
              <a:rPr lang="en-GB" sz="1800" dirty="0"/>
              <a:t/>
            </a:r>
            <a:br>
              <a:rPr lang="en-GB" sz="1800" dirty="0"/>
            </a:br>
            <a:r>
              <a:rPr lang="en-GB" sz="1800" dirty="0" smtClean="0"/>
              <a:t/>
            </a:r>
            <a:br>
              <a:rPr lang="en-GB" sz="1800" dirty="0" smtClean="0"/>
            </a:br>
            <a:endParaRPr lang="en-GB" sz="1800" dirty="0" smtClean="0"/>
          </a:p>
          <a:p>
            <a:endParaRPr lang="en-GB" sz="1800" dirty="0" smtClean="0"/>
          </a:p>
          <a:p>
            <a:r>
              <a:rPr lang="en-GB" sz="1800" dirty="0" smtClean="0"/>
              <a:t>Meanwhile, we are working on extending current QCF specs until December 2018. </a:t>
            </a:r>
            <a:endParaRPr lang="en-GB" sz="1800" dirty="0"/>
          </a:p>
          <a:p>
            <a:endParaRPr lang="en-GB" dirty="0"/>
          </a:p>
          <a:p>
            <a:r>
              <a:rPr lang="en-GB" b="1" dirty="0" smtClean="0"/>
              <a:t/>
            </a:r>
            <a:br>
              <a:rPr lang="en-GB" b="1" dirty="0" smtClean="0"/>
            </a:br>
            <a:r>
              <a:rPr lang="en-GB" dirty="0"/>
              <a:t/>
            </a:r>
            <a:br>
              <a:rPr lang="en-GB" dirty="0"/>
            </a:br>
            <a:endParaRPr lang="en-GB" dirty="0"/>
          </a:p>
        </p:txBody>
      </p:sp>
      <p:pic>
        <p:nvPicPr>
          <p:cNvPr id="9" name="Picture Placeholder 8"/>
          <p:cNvPicPr>
            <a:picLocks noGrp="1" noChangeAspect="1"/>
          </p:cNvPicPr>
          <p:nvPr>
            <p:ph type="pic" sz="quarter" idx="4294967295"/>
          </p:nvPr>
        </p:nvPicPr>
        <p:blipFill>
          <a:blip r:embed="rId2" cstate="print">
            <a:extLst>
              <a:ext uri="{28A0092B-C50C-407E-A947-70E740481C1C}">
                <a14:useLocalDpi xmlns:a14="http://schemas.microsoft.com/office/drawing/2010/main" val="0"/>
              </a:ext>
            </a:extLst>
          </a:blip>
          <a:srcRect l="2958" r="2958"/>
          <a:stretch>
            <a:fillRect/>
          </a:stretch>
        </p:blipFill>
        <p:spPr>
          <a:xfrm>
            <a:off x="4581525" y="0"/>
            <a:ext cx="4562475" cy="6858000"/>
          </a:xfrm>
          <a:prstGeom prst="rect">
            <a:avLst/>
          </a:prstGeom>
        </p:spPr>
      </p:pic>
      <p:cxnSp>
        <p:nvCxnSpPr>
          <p:cNvPr id="5" name="Straight Connector 4"/>
          <p:cNvCxnSpPr/>
          <p:nvPr/>
        </p:nvCxnSpPr>
        <p:spPr>
          <a:xfrm>
            <a:off x="8465042" y="650478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txBox="1">
            <a:spLocks/>
          </p:cNvSpPr>
          <p:nvPr/>
        </p:nvSpPr>
        <p:spPr>
          <a:xfrm>
            <a:off x="8497765" y="6489578"/>
            <a:ext cx="433138" cy="125534"/>
          </a:xfrm>
          <a:prstGeom prst="rect">
            <a:avLst/>
          </a:prstGeom>
        </p:spPr>
        <p:txBody>
          <a:bodyPr vert="horz" lIns="0" tIns="0" rIns="0" bIns="0" rtlCol="0" anchor="ctr" anchorCtr="0"/>
          <a:lstStyle>
            <a:defPPr>
              <a:defRPr lang="en-US"/>
            </a:defPPr>
            <a:lvl1pPr marL="0" algn="l" defTabSz="914400" rtl="0" eaLnBrk="1" latinLnBrk="0" hangingPunct="1">
              <a:defRPr sz="800" b="1" kern="1200">
                <a:solidFill>
                  <a:schemeClr val="tx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BE135E-2566-4748-853C-8A3B78F0FB00}" type="slidenum">
              <a:rPr lang="en-GB" smtClean="0">
                <a:solidFill>
                  <a:schemeClr val="bg2"/>
                </a:solidFill>
              </a:rPr>
              <a:pPr/>
              <a:t>2</a:t>
            </a:fld>
            <a:endParaRPr lang="en-GB" dirty="0">
              <a:solidFill>
                <a:schemeClr val="bg2"/>
              </a:solidFill>
            </a:endParaRPr>
          </a:p>
        </p:txBody>
      </p:sp>
      <p:sp>
        <p:nvSpPr>
          <p:cNvPr id="8" name="TextBox 7"/>
          <p:cNvSpPr txBox="1"/>
          <p:nvPr/>
        </p:nvSpPr>
        <p:spPr>
          <a:xfrm>
            <a:off x="7969997" y="161925"/>
            <a:ext cx="958596" cy="230832"/>
          </a:xfrm>
          <a:prstGeom prst="rect">
            <a:avLst/>
          </a:prstGeom>
          <a:noFill/>
        </p:spPr>
        <p:txBody>
          <a:bodyPr wrap="none" lIns="0" tIns="0" rIns="0" bIns="0" rtlCol="0">
            <a:spAutoFit/>
          </a:bodyPr>
          <a:lstStyle/>
          <a:p>
            <a:pPr algn="r">
              <a:lnSpc>
                <a:spcPts val="900"/>
              </a:lnSpc>
            </a:pPr>
            <a:r>
              <a:rPr lang="en-GB" sz="700" dirty="0" smtClean="0">
                <a:solidFill>
                  <a:srgbClr val="000000"/>
                </a:solidFill>
              </a:rPr>
              <a:t>Image by Ben Wiseman</a:t>
            </a:r>
          </a:p>
          <a:p>
            <a:pPr algn="r">
              <a:lnSpc>
                <a:spcPts val="900"/>
              </a:lnSpc>
            </a:pPr>
            <a:endParaRPr lang="en-GB" sz="700" dirty="0">
              <a:solidFill>
                <a:srgbClr val="FFFFFF"/>
              </a:solidFill>
            </a:endParaRPr>
          </a:p>
        </p:txBody>
      </p:sp>
    </p:spTree>
    <p:extLst>
      <p:ext uri="{BB962C8B-B14F-4D97-AF65-F5344CB8AC3E}">
        <p14:creationId xmlns:p14="http://schemas.microsoft.com/office/powerpoint/2010/main" val="13319441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366591" y="167458"/>
            <a:ext cx="4117416" cy="603228"/>
          </a:xfrm>
          <a:prstGeom prst="rect">
            <a:avLst/>
          </a:prstGeom>
          <a:noFill/>
          <a:ln>
            <a:noFill/>
          </a:ln>
        </p:spPr>
        <p:txBody>
          <a:bodyPr lIns="0" tIns="0" rIns="0" bIns="0" anchor="t" anchorCtr="0">
            <a:noAutofit/>
          </a:bodyPr>
          <a:lstStyle/>
          <a:p>
            <a:pPr marL="0" marR="0" lvl="0" indent="0" algn="l" rtl="0">
              <a:lnSpc>
                <a:spcPct val="117647"/>
              </a:lnSpc>
              <a:spcBef>
                <a:spcPts val="0"/>
              </a:spcBef>
              <a:buClr>
                <a:srgbClr val="FFFFFF"/>
              </a:buClr>
              <a:buSzPct val="25000"/>
              <a:buFont typeface="Times New Roman"/>
              <a:buNone/>
            </a:pPr>
            <a:r>
              <a:rPr lang="en-GB" sz="3400" b="1" i="0" u="none" strike="noStrike" cap="none">
                <a:solidFill>
                  <a:srgbClr val="FFFFFF"/>
                </a:solidFill>
                <a:latin typeface="Times New Roman"/>
                <a:ea typeface="Times New Roman"/>
                <a:cs typeface="Times New Roman"/>
                <a:sym typeface="Times New Roman"/>
              </a:rPr>
              <a:t>Engineering - main pathway level 4 units</a:t>
            </a:r>
          </a:p>
        </p:txBody>
      </p:sp>
      <p:sp>
        <p:nvSpPr>
          <p:cNvPr id="280" name="Shape 280"/>
          <p:cNvSpPr txBox="1">
            <a:spLocks noGrp="1"/>
          </p:cNvSpPr>
          <p:nvPr>
            <p:ph type="body" idx="1"/>
          </p:nvPr>
        </p:nvSpPr>
        <p:spPr>
          <a:xfrm>
            <a:off x="190000" y="1878900"/>
            <a:ext cx="4667100" cy="4866300"/>
          </a:xfrm>
          <a:prstGeom prst="rect">
            <a:avLst/>
          </a:prstGeom>
          <a:noFill/>
          <a:ln>
            <a:noFill/>
          </a:ln>
        </p:spPr>
        <p:txBody>
          <a:bodyPr lIns="0" tIns="0" rIns="0" bIns="0" anchor="t" anchorCtr="0">
            <a:noAutofit/>
          </a:bodyPr>
          <a:lstStyle/>
          <a:p>
            <a:pPr marL="285750" marR="0" lvl="0" indent="-28575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Engineering Design (c)</a:t>
            </a:r>
          </a:p>
          <a:p>
            <a:pPr marL="285750" marR="0" lvl="0" indent="-28575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Engineering Mathematics (c)</a:t>
            </a:r>
          </a:p>
          <a:p>
            <a:pPr marL="285750" marR="0" lvl="0" indent="-28575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Engineering Science (c)</a:t>
            </a:r>
          </a:p>
          <a:p>
            <a:pPr marL="285750" marR="0" lvl="0" indent="-28575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Managing a Professional Engineering Project (c)</a:t>
            </a:r>
          </a:p>
          <a:p>
            <a:pPr marL="285750" marR="0" lvl="0" indent="-28575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Renewable Energy</a:t>
            </a:r>
          </a:p>
          <a:p>
            <a:pPr marL="285750" marR="0" lvl="0" indent="-28575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Mechatronics</a:t>
            </a:r>
          </a:p>
          <a:p>
            <a:pPr marL="285750" marR="0" lvl="0" indent="-28575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Machining and Processing of Engineering Materials</a:t>
            </a:r>
          </a:p>
          <a:p>
            <a:pPr marL="285750" marR="0" lvl="0" indent="-28575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Mechanical Principles</a:t>
            </a:r>
          </a:p>
          <a:p>
            <a:pPr marL="285750" marR="0" lvl="0" indent="-28575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Materials, Properties and Testing</a:t>
            </a:r>
          </a:p>
          <a:p>
            <a:pPr marL="285750" marR="0" lvl="0" indent="-28575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Mechanical Workshop Practices</a:t>
            </a:r>
          </a:p>
          <a:p>
            <a:pPr marL="285750" marR="0" lvl="0" indent="-28575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Fluid Mechanics</a:t>
            </a:r>
          </a:p>
          <a:p>
            <a:pPr marL="285750" marR="0" lvl="0" indent="-28575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Engineering Management</a:t>
            </a:r>
          </a:p>
          <a:p>
            <a:pPr marL="285750" marR="0" lvl="0" indent="-28575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Fundamentals of Thermodynamics and Heat Engines</a:t>
            </a:r>
          </a:p>
          <a:p>
            <a:pPr marL="285750" marR="0" lvl="0" indent="-28575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Production Engineering for Manufacture</a:t>
            </a:r>
          </a:p>
          <a:p>
            <a:pPr marL="0" marR="0" lvl="0" indent="0" algn="l" rtl="0">
              <a:lnSpc>
                <a:spcPct val="100000"/>
              </a:lnSpc>
              <a:spcBef>
                <a:spcPts val="0"/>
              </a:spcBef>
              <a:spcAft>
                <a:spcPts val="0"/>
              </a:spcAft>
              <a:buClr>
                <a:schemeClr val="lt1"/>
              </a:buClr>
              <a:buSzPct val="25000"/>
              <a:buFont typeface="Arial"/>
              <a:buNone/>
            </a:pPr>
            <a:endParaRPr b="0" i="0" u="none" strike="noStrike" cap="none">
              <a:solidFill>
                <a:schemeClr val="lt1"/>
              </a:solidFill>
              <a:latin typeface="Arial"/>
              <a:ea typeface="Arial"/>
              <a:cs typeface="Arial"/>
              <a:sym typeface="Arial"/>
            </a:endParaRPr>
          </a:p>
        </p:txBody>
      </p:sp>
      <p:pic>
        <p:nvPicPr>
          <p:cNvPr id="281" name="Shape 281"/>
          <p:cNvPicPr preferRelativeResize="0">
            <a:picLocks noGrp="1"/>
          </p:cNvPicPr>
          <p:nvPr>
            <p:ph type="pic" idx="2"/>
          </p:nvPr>
        </p:nvPicPr>
        <p:blipFill rotWithShape="1">
          <a:blip r:embed="rId3">
            <a:alphaModFix/>
          </a:blip>
          <a:srcRect l="39827" t="-346" r="21228" b="346"/>
          <a:stretch/>
        </p:blipFill>
        <p:spPr>
          <a:xfrm>
            <a:off x="5142016" y="0"/>
            <a:ext cx="4001983" cy="6858000"/>
          </a:xfrm>
          <a:prstGeom prst="rect">
            <a:avLst/>
          </a:prstGeom>
          <a:solidFill>
            <a:schemeClr val="lt1"/>
          </a:solidFill>
          <a:ln>
            <a:noFill/>
          </a:ln>
          <a:effectLst>
            <a:outerShdw blurRad="50799" dist="38100" dir="8100000" algn="tr" rotWithShape="0">
              <a:srgbClr val="000000">
                <a:alpha val="4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366591" y="274340"/>
            <a:ext cx="4117416" cy="603228"/>
          </a:xfrm>
          <a:prstGeom prst="rect">
            <a:avLst/>
          </a:prstGeom>
          <a:noFill/>
          <a:ln>
            <a:noFill/>
          </a:ln>
        </p:spPr>
        <p:txBody>
          <a:bodyPr lIns="0" tIns="0" rIns="0" bIns="0" anchor="t" anchorCtr="0">
            <a:noAutofit/>
          </a:bodyPr>
          <a:lstStyle/>
          <a:p>
            <a:pPr marL="0" marR="0" lvl="0" indent="0" algn="l" rtl="0">
              <a:lnSpc>
                <a:spcPct val="117647"/>
              </a:lnSpc>
              <a:spcBef>
                <a:spcPts val="0"/>
              </a:spcBef>
              <a:buClr>
                <a:srgbClr val="FFFFFF"/>
              </a:buClr>
              <a:buSzPct val="25000"/>
              <a:buFont typeface="Times New Roman"/>
              <a:buNone/>
            </a:pPr>
            <a:r>
              <a:rPr lang="en-GB" sz="3400" b="1" i="0" u="none" strike="noStrike" cap="none">
                <a:solidFill>
                  <a:srgbClr val="FFFFFF"/>
                </a:solidFill>
                <a:latin typeface="Times New Roman"/>
                <a:ea typeface="Times New Roman"/>
                <a:cs typeface="Times New Roman"/>
                <a:sym typeface="Times New Roman"/>
              </a:rPr>
              <a:t>…Continued</a:t>
            </a:r>
          </a:p>
        </p:txBody>
      </p:sp>
      <p:sp>
        <p:nvSpPr>
          <p:cNvPr id="287" name="Shape 287"/>
          <p:cNvSpPr txBox="1">
            <a:spLocks noGrp="1"/>
          </p:cNvSpPr>
          <p:nvPr>
            <p:ph type="body" idx="1"/>
          </p:nvPr>
        </p:nvSpPr>
        <p:spPr>
          <a:xfrm>
            <a:off x="366591" y="997528"/>
            <a:ext cx="4526042" cy="5628903"/>
          </a:xfrm>
          <a:prstGeom prst="rect">
            <a:avLst/>
          </a:prstGeom>
          <a:noFill/>
          <a:ln>
            <a:noFill/>
          </a:ln>
        </p:spPr>
        <p:txBody>
          <a:bodyPr lIns="0" tIns="0" rIns="0" bIns="0" anchor="t" anchorCtr="0">
            <a:noAutofit/>
          </a:bodyPr>
          <a:lstStyle/>
          <a:p>
            <a:pPr marL="285750" marR="0" lvl="0" indent="-29210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Automation, Robotics and PLC’s</a:t>
            </a:r>
          </a:p>
          <a:p>
            <a:pPr marL="285750" marR="0" lvl="0" indent="-29210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Instrumentation and Control Systems</a:t>
            </a:r>
          </a:p>
          <a:p>
            <a:pPr marL="285750" marR="0" lvl="0" indent="-29210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Quality and Process Improvement</a:t>
            </a:r>
          </a:p>
          <a:p>
            <a:pPr marL="285750" marR="0" lvl="0" indent="-29210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Maintenance Engineering</a:t>
            </a:r>
          </a:p>
          <a:p>
            <a:pPr marL="285750" marR="0" lvl="0" indent="-29210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Electrical and Electronic Principles</a:t>
            </a:r>
          </a:p>
          <a:p>
            <a:pPr marL="285750" marR="0" lvl="0" indent="-29210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Digital Principles</a:t>
            </a:r>
          </a:p>
          <a:p>
            <a:pPr marL="285750" marR="0" lvl="0" indent="-29210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Electrical Machines</a:t>
            </a:r>
          </a:p>
          <a:p>
            <a:pPr marL="285750" marR="0" lvl="0" indent="-29210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Electronic Circuits and Devices</a:t>
            </a:r>
          </a:p>
          <a:p>
            <a:pPr marL="285750" marR="0" lvl="0" indent="-29210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Computer Aided Design and Manufacture (CAD/CAM)</a:t>
            </a:r>
          </a:p>
          <a:p>
            <a:pPr marL="285750" marR="0" lvl="0" indent="-29210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Electro, Pneumatic and Hydraulic Systems</a:t>
            </a:r>
          </a:p>
          <a:p>
            <a:pPr marL="285750" marR="0" lvl="0" indent="-29210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Operations and Plant Management</a:t>
            </a:r>
          </a:p>
          <a:p>
            <a:pPr marL="285750" marR="0" lvl="0" indent="-29210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Electrical Systems and Fault Finding</a:t>
            </a:r>
          </a:p>
          <a:p>
            <a:pPr marL="285750" marR="0" lvl="0" indent="-29210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CAD for Maintenance Engineers</a:t>
            </a:r>
          </a:p>
          <a:p>
            <a:pPr marL="285750" marR="0" lvl="0" indent="-285750" algn="l" rtl="0">
              <a:lnSpc>
                <a:spcPct val="100000"/>
              </a:lnSpc>
              <a:spcBef>
                <a:spcPts val="0"/>
              </a:spcBef>
              <a:spcAft>
                <a:spcPts val="0"/>
              </a:spcAft>
              <a:buClr>
                <a:schemeClr val="lt1"/>
              </a:buClr>
              <a:buSzPct val="93750"/>
              <a:buFont typeface="Arial"/>
              <a:buNone/>
            </a:pPr>
            <a:endParaRPr b="0" i="0" u="none" strike="noStrike" cap="none">
              <a:solidFill>
                <a:schemeClr val="lt1"/>
              </a:solidFill>
              <a:latin typeface="Arial"/>
              <a:ea typeface="Arial"/>
              <a:cs typeface="Arial"/>
              <a:sym typeface="Arial"/>
            </a:endParaRPr>
          </a:p>
          <a:p>
            <a:pPr marL="285750" marR="0" lvl="0" indent="-29210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Some of the above units may appear in some pathways as Specialist Units, in which case their inclusion is mandatory. Please refer to the detailed pathway specification for further guidance.</a:t>
            </a:r>
          </a:p>
          <a:p>
            <a:pPr marL="285750" marR="0" lvl="0" indent="-285750" algn="l" rtl="0">
              <a:lnSpc>
                <a:spcPct val="100000"/>
              </a:lnSpc>
              <a:spcBef>
                <a:spcPts val="0"/>
              </a:spcBef>
              <a:spcAft>
                <a:spcPts val="0"/>
              </a:spcAft>
              <a:buClr>
                <a:schemeClr val="lt1"/>
              </a:buClr>
              <a:buSzPct val="93750"/>
              <a:buFont typeface="Arial"/>
              <a:buNone/>
            </a:pPr>
            <a:endParaRPr b="0" i="0" u="none" strike="noStrike" cap="none">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93750"/>
              <a:buFont typeface="Arial"/>
              <a:buNone/>
            </a:pPr>
            <a:endParaRPr b="0" i="0" u="none" strike="noStrike" cap="none">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93750"/>
              <a:buFont typeface="Arial"/>
              <a:buNone/>
            </a:pPr>
            <a:endParaRPr b="0" i="0" u="none" strike="noStrike" cap="none">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93750"/>
              <a:buFont typeface="Arial"/>
              <a:buNone/>
            </a:pPr>
            <a:endParaRPr b="0" i="0" u="none" strike="noStrike" cap="none">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93750"/>
              <a:buFont typeface="Arial"/>
              <a:buNone/>
            </a:pPr>
            <a:endParaRPr b="0" i="0" u="none" strike="noStrike" cap="none">
              <a:solidFill>
                <a:schemeClr val="lt1"/>
              </a:solidFill>
              <a:latin typeface="Arial"/>
              <a:ea typeface="Arial"/>
              <a:cs typeface="Arial"/>
              <a:sym typeface="Arial"/>
            </a:endParaRPr>
          </a:p>
        </p:txBody>
      </p:sp>
      <p:sp>
        <p:nvSpPr>
          <p:cNvPr id="288" name="Shape 288"/>
          <p:cNvSpPr>
            <a:spLocks noGrp="1"/>
          </p:cNvSpPr>
          <p:nvPr>
            <p:ph type="pic" idx="2"/>
          </p:nvPr>
        </p:nvSpPr>
        <p:spPr>
          <a:xfrm>
            <a:off x="5142016" y="0"/>
            <a:ext cx="4001983" cy="6858000"/>
          </a:xfrm>
          <a:prstGeom prst="rect">
            <a:avLst/>
          </a:prstGeom>
          <a:solidFill>
            <a:srgbClr val="BBBBBB"/>
          </a:solidFill>
          <a:ln>
            <a:noFill/>
          </a:ln>
        </p:spPr>
        <p:txBody>
          <a:bodyPr lIns="91425" tIns="91425" rIns="91425" bIns="91425" anchor="t" anchorCtr="0">
            <a:noAutofit/>
          </a:bodyPr>
          <a:lstStyle/>
          <a:p>
            <a:pPr lvl="0">
              <a:spcBef>
                <a:spcPts val="0"/>
              </a:spcBef>
              <a:buNone/>
            </a:pPr>
            <a:endParaRPr/>
          </a:p>
        </p:txBody>
      </p:sp>
      <p:pic>
        <p:nvPicPr>
          <p:cNvPr id="289" name="Shape 289"/>
          <p:cNvPicPr preferRelativeResize="0"/>
          <p:nvPr/>
        </p:nvPicPr>
        <p:blipFill rotWithShape="1">
          <a:blip r:embed="rId3">
            <a:alphaModFix/>
          </a:blip>
          <a:srcRect l="39827" t="-346" r="21228" b="346"/>
          <a:stretch/>
        </p:blipFill>
        <p:spPr>
          <a:xfrm>
            <a:off x="5142016" y="0"/>
            <a:ext cx="4001983" cy="6858000"/>
          </a:xfrm>
          <a:prstGeom prst="rect">
            <a:avLst/>
          </a:prstGeom>
          <a:solidFill>
            <a:schemeClr val="lt1"/>
          </a:solidFill>
          <a:ln>
            <a:noFill/>
          </a:ln>
          <a:effectLst>
            <a:outerShdw blurRad="50799" dist="38100" dir="8100000" algn="tr" rotWithShape="0">
              <a:srgbClr val="000000">
                <a:alpha val="40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366591" y="167458"/>
            <a:ext cx="4117416" cy="603228"/>
          </a:xfrm>
          <a:prstGeom prst="rect">
            <a:avLst/>
          </a:prstGeom>
          <a:noFill/>
          <a:ln>
            <a:noFill/>
          </a:ln>
        </p:spPr>
        <p:txBody>
          <a:bodyPr lIns="0" tIns="0" rIns="0" bIns="0" anchor="t" anchorCtr="0">
            <a:noAutofit/>
          </a:bodyPr>
          <a:lstStyle/>
          <a:p>
            <a:pPr marL="0" marR="0" lvl="0" indent="0" algn="l" rtl="0">
              <a:lnSpc>
                <a:spcPct val="117647"/>
              </a:lnSpc>
              <a:spcBef>
                <a:spcPts val="0"/>
              </a:spcBef>
              <a:buClr>
                <a:srgbClr val="FFFFFF"/>
              </a:buClr>
              <a:buSzPct val="25000"/>
              <a:buFont typeface="Times New Roman"/>
              <a:buNone/>
            </a:pPr>
            <a:r>
              <a:rPr lang="en-GB" sz="3400" b="1" i="0" u="none" strike="noStrike" cap="none">
                <a:solidFill>
                  <a:srgbClr val="FFFFFF"/>
                </a:solidFill>
                <a:latin typeface="Times New Roman"/>
                <a:ea typeface="Times New Roman"/>
                <a:cs typeface="Times New Roman"/>
                <a:sym typeface="Times New Roman"/>
              </a:rPr>
              <a:t>Engineering - main pathway level 5 units</a:t>
            </a:r>
          </a:p>
        </p:txBody>
      </p:sp>
      <p:sp>
        <p:nvSpPr>
          <p:cNvPr id="295" name="Shape 295"/>
          <p:cNvSpPr txBox="1">
            <a:spLocks noGrp="1"/>
          </p:cNvSpPr>
          <p:nvPr>
            <p:ph type="body" idx="1"/>
          </p:nvPr>
        </p:nvSpPr>
        <p:spPr>
          <a:xfrm>
            <a:off x="366600" y="1737975"/>
            <a:ext cx="4668600" cy="500730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GB" sz="1600" b="0" i="0" u="none" strike="noStrike" cap="none">
                <a:solidFill>
                  <a:schemeClr val="lt1"/>
                </a:solidFill>
                <a:latin typeface="Arial"/>
                <a:ea typeface="Arial"/>
                <a:cs typeface="Arial"/>
                <a:sym typeface="Arial"/>
              </a:rPr>
              <a:t>At Level 5 students study the mandatory core units:</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a:solidFill>
                  <a:schemeClr val="lt1"/>
                </a:solidFill>
                <a:latin typeface="Arial"/>
                <a:ea typeface="Arial"/>
                <a:cs typeface="Arial"/>
                <a:sym typeface="Arial"/>
              </a:rPr>
              <a:t>Research Project</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a:solidFill>
                  <a:schemeClr val="lt1"/>
                </a:solidFill>
                <a:latin typeface="Arial"/>
                <a:ea typeface="Arial"/>
                <a:cs typeface="Arial"/>
                <a:sym typeface="Arial"/>
              </a:rPr>
              <a:t>Professional Engineering Management</a:t>
            </a:r>
          </a:p>
          <a:p>
            <a:pPr marL="0" marR="0" lvl="0" indent="0" algn="l" rtl="0">
              <a:lnSpc>
                <a:spcPct val="100000"/>
              </a:lnSpc>
              <a:spcBef>
                <a:spcPts val="0"/>
              </a:spcBef>
              <a:spcAft>
                <a:spcPts val="0"/>
              </a:spcAft>
              <a:buClr>
                <a:schemeClr val="lt1"/>
              </a:buClr>
              <a:buSzPct val="25000"/>
              <a:buFont typeface="Arial"/>
              <a:buNone/>
            </a:pPr>
            <a:endParaRPr sz="16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ct val="25000"/>
              <a:buFont typeface="Arial"/>
              <a:buNone/>
            </a:pPr>
            <a:r>
              <a:rPr lang="en-GB" sz="1600" b="0" i="0" u="none" strike="noStrike" cap="none">
                <a:solidFill>
                  <a:schemeClr val="lt1"/>
                </a:solidFill>
                <a:latin typeface="Arial"/>
                <a:ea typeface="Arial"/>
                <a:cs typeface="Arial"/>
                <a:sym typeface="Arial"/>
              </a:rPr>
              <a:t>Students on the following will study:</a:t>
            </a:r>
          </a:p>
          <a:p>
            <a:pPr marL="0" marR="0" lvl="0" indent="0" algn="l" rtl="0">
              <a:lnSpc>
                <a:spcPct val="100000"/>
              </a:lnSpc>
              <a:spcBef>
                <a:spcPts val="0"/>
              </a:spcBef>
              <a:spcAft>
                <a:spcPts val="0"/>
              </a:spcAft>
              <a:buClr>
                <a:schemeClr val="lt1"/>
              </a:buClr>
              <a:buSzPct val="25000"/>
              <a:buFont typeface="Arial"/>
              <a:buNone/>
            </a:pPr>
            <a:endParaRPr sz="16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ct val="25000"/>
              <a:buFont typeface="Arial"/>
              <a:buNone/>
            </a:pPr>
            <a:r>
              <a:rPr lang="en-GB" sz="1600" b="1" i="0" u="none" strike="noStrike" cap="none">
                <a:solidFill>
                  <a:schemeClr val="lt1"/>
                </a:solidFill>
                <a:latin typeface="Arial"/>
                <a:ea typeface="Arial"/>
                <a:cs typeface="Arial"/>
                <a:sym typeface="Arial"/>
              </a:rPr>
              <a:t>Electrical and Electronic Engineering pathway</a:t>
            </a:r>
          </a:p>
          <a:p>
            <a:pPr marL="0" marR="0" lvl="0" indent="0" algn="l" rtl="0">
              <a:lnSpc>
                <a:spcPct val="100000"/>
              </a:lnSpc>
              <a:spcBef>
                <a:spcPts val="0"/>
              </a:spcBef>
              <a:spcAft>
                <a:spcPts val="0"/>
              </a:spcAft>
              <a:buClr>
                <a:schemeClr val="lt1"/>
              </a:buClr>
              <a:buSzPct val="25000"/>
              <a:buFont typeface="Arial"/>
              <a:buNone/>
            </a:pPr>
            <a:r>
              <a:rPr lang="en-GB" sz="1600" b="0" i="0" u="none" strike="noStrike" cap="none">
                <a:solidFill>
                  <a:schemeClr val="lt1"/>
                </a:solidFill>
                <a:latin typeface="Arial"/>
                <a:ea typeface="Arial"/>
                <a:cs typeface="Arial"/>
                <a:sym typeface="Arial"/>
              </a:rPr>
              <a:t>- 2 Core, 3 Specialist, 2 Optional units</a:t>
            </a:r>
          </a:p>
          <a:p>
            <a:pPr marL="0" marR="0" lvl="0" indent="0" algn="l" rtl="0">
              <a:lnSpc>
                <a:spcPct val="100000"/>
              </a:lnSpc>
              <a:spcBef>
                <a:spcPts val="0"/>
              </a:spcBef>
              <a:spcAft>
                <a:spcPts val="0"/>
              </a:spcAft>
              <a:buClr>
                <a:schemeClr val="lt1"/>
              </a:buClr>
              <a:buSzPct val="25000"/>
              <a:buFont typeface="Arial"/>
              <a:buNone/>
            </a:pPr>
            <a:r>
              <a:rPr lang="en-GB" sz="1600" b="1" i="0" u="none" strike="noStrike" cap="none">
                <a:solidFill>
                  <a:schemeClr val="lt1"/>
                </a:solidFill>
                <a:latin typeface="Arial"/>
                <a:ea typeface="Arial"/>
                <a:cs typeface="Arial"/>
                <a:sym typeface="Arial"/>
              </a:rPr>
              <a:t>General Engineering pathway</a:t>
            </a:r>
          </a:p>
          <a:p>
            <a:pPr marL="0" marR="0" lvl="0" indent="0" algn="l" rtl="0">
              <a:lnSpc>
                <a:spcPct val="100000"/>
              </a:lnSpc>
              <a:spcBef>
                <a:spcPts val="0"/>
              </a:spcBef>
              <a:spcAft>
                <a:spcPts val="0"/>
              </a:spcAft>
              <a:buClr>
                <a:schemeClr val="lt1"/>
              </a:buClr>
              <a:buSzPct val="25000"/>
              <a:buFont typeface="Arial"/>
              <a:buNone/>
            </a:pPr>
            <a:r>
              <a:rPr lang="en-GB" sz="1600" b="0" i="0" u="none" strike="noStrike" cap="none">
                <a:solidFill>
                  <a:schemeClr val="lt1"/>
                </a:solidFill>
                <a:latin typeface="Arial"/>
                <a:ea typeface="Arial"/>
                <a:cs typeface="Arial"/>
                <a:sym typeface="Arial"/>
              </a:rPr>
              <a:t>- 2 Core, 2 Specialist, 3 Optional units</a:t>
            </a:r>
          </a:p>
          <a:p>
            <a:pPr marL="0" marR="0" lvl="0" indent="0" algn="l" rtl="0">
              <a:lnSpc>
                <a:spcPct val="100000"/>
              </a:lnSpc>
              <a:spcBef>
                <a:spcPts val="0"/>
              </a:spcBef>
              <a:spcAft>
                <a:spcPts val="0"/>
              </a:spcAft>
              <a:buClr>
                <a:schemeClr val="lt1"/>
              </a:buClr>
              <a:buSzPct val="25000"/>
              <a:buFont typeface="Arial"/>
              <a:buNone/>
            </a:pPr>
            <a:r>
              <a:rPr lang="en-GB" sz="1600" b="1" i="0" u="none" strike="noStrike" cap="none">
                <a:solidFill>
                  <a:schemeClr val="lt1"/>
                </a:solidFill>
                <a:latin typeface="Arial"/>
                <a:ea typeface="Arial"/>
                <a:cs typeface="Arial"/>
                <a:sym typeface="Arial"/>
              </a:rPr>
              <a:t>Manufacturing Engineering pathway</a:t>
            </a:r>
          </a:p>
          <a:p>
            <a:pPr marL="0" marR="0" lvl="0" indent="0" algn="l" rtl="0">
              <a:lnSpc>
                <a:spcPct val="100000"/>
              </a:lnSpc>
              <a:spcBef>
                <a:spcPts val="0"/>
              </a:spcBef>
              <a:spcAft>
                <a:spcPts val="0"/>
              </a:spcAft>
              <a:buClr>
                <a:schemeClr val="lt1"/>
              </a:buClr>
              <a:buSzPct val="25000"/>
              <a:buFont typeface="Arial"/>
              <a:buNone/>
            </a:pPr>
            <a:r>
              <a:rPr lang="en-GB" sz="1600" b="0" i="0" u="none" strike="noStrike" cap="none">
                <a:solidFill>
                  <a:schemeClr val="lt1"/>
                </a:solidFill>
                <a:latin typeface="Arial"/>
                <a:ea typeface="Arial"/>
                <a:cs typeface="Arial"/>
                <a:sym typeface="Arial"/>
              </a:rPr>
              <a:t>- 2 Core, 3 Specialist, 2 Optional units</a:t>
            </a:r>
          </a:p>
          <a:p>
            <a:pPr marL="0" marR="0" lvl="0" indent="0" algn="l" rtl="0">
              <a:lnSpc>
                <a:spcPct val="100000"/>
              </a:lnSpc>
              <a:spcBef>
                <a:spcPts val="0"/>
              </a:spcBef>
              <a:spcAft>
                <a:spcPts val="0"/>
              </a:spcAft>
              <a:buClr>
                <a:schemeClr val="lt1"/>
              </a:buClr>
              <a:buSzPct val="25000"/>
              <a:buFont typeface="Arial"/>
              <a:buNone/>
            </a:pPr>
            <a:r>
              <a:rPr lang="en-GB" sz="1600" b="1" i="0" u="none" strike="noStrike" cap="none">
                <a:solidFill>
                  <a:schemeClr val="lt1"/>
                </a:solidFill>
                <a:latin typeface="Arial"/>
                <a:ea typeface="Arial"/>
                <a:cs typeface="Arial"/>
                <a:sym typeface="Arial"/>
              </a:rPr>
              <a:t>Mechanical Engineering pathway </a:t>
            </a:r>
          </a:p>
          <a:p>
            <a:pPr marL="0" marR="0" lvl="0" indent="0" algn="l" rtl="0">
              <a:lnSpc>
                <a:spcPct val="100000"/>
              </a:lnSpc>
              <a:spcBef>
                <a:spcPts val="0"/>
              </a:spcBef>
              <a:spcAft>
                <a:spcPts val="0"/>
              </a:spcAft>
              <a:buClr>
                <a:schemeClr val="lt1"/>
              </a:buClr>
              <a:buSzPct val="25000"/>
              <a:buFont typeface="Arial"/>
              <a:buNone/>
            </a:pPr>
            <a:r>
              <a:rPr lang="en-GB" sz="1600" b="1" i="0" u="none" strike="noStrike" cap="none">
                <a:solidFill>
                  <a:schemeClr val="lt1"/>
                </a:solidFill>
                <a:latin typeface="Arial"/>
                <a:ea typeface="Arial"/>
                <a:cs typeface="Arial"/>
                <a:sym typeface="Arial"/>
              </a:rPr>
              <a:t>- </a:t>
            </a:r>
            <a:r>
              <a:rPr lang="en-GB" sz="1600" b="0" i="0" u="none" strike="noStrike" cap="none">
                <a:solidFill>
                  <a:schemeClr val="lt1"/>
                </a:solidFill>
                <a:latin typeface="Arial"/>
                <a:ea typeface="Arial"/>
                <a:cs typeface="Arial"/>
                <a:sym typeface="Arial"/>
              </a:rPr>
              <a:t>2 Core, 3 Specialist, 2 Optional units</a:t>
            </a:r>
          </a:p>
          <a:p>
            <a:pPr marL="0" marR="0" lvl="0" indent="0" algn="l" rtl="0">
              <a:lnSpc>
                <a:spcPct val="100000"/>
              </a:lnSpc>
              <a:spcBef>
                <a:spcPts val="0"/>
              </a:spcBef>
              <a:spcAft>
                <a:spcPts val="0"/>
              </a:spcAft>
              <a:buClr>
                <a:schemeClr val="lt1"/>
              </a:buClr>
              <a:buSzPct val="25000"/>
              <a:buFont typeface="Arial"/>
              <a:buNone/>
            </a:pPr>
            <a:r>
              <a:rPr lang="en-GB" sz="1600" b="1" i="0" u="none" strike="noStrike" cap="none">
                <a:solidFill>
                  <a:schemeClr val="lt1"/>
                </a:solidFill>
                <a:latin typeface="Arial"/>
                <a:ea typeface="Arial"/>
                <a:cs typeface="Arial"/>
                <a:sym typeface="Arial"/>
              </a:rPr>
              <a:t>Operations Engineering pathway </a:t>
            </a:r>
          </a:p>
          <a:p>
            <a:pPr marL="0" marR="0" lvl="0" indent="0" algn="l" rtl="0">
              <a:lnSpc>
                <a:spcPct val="100000"/>
              </a:lnSpc>
              <a:spcBef>
                <a:spcPts val="0"/>
              </a:spcBef>
              <a:spcAft>
                <a:spcPts val="0"/>
              </a:spcAft>
              <a:buClr>
                <a:schemeClr val="lt1"/>
              </a:buClr>
              <a:buSzPct val="25000"/>
              <a:buFont typeface="Arial"/>
              <a:buNone/>
            </a:pPr>
            <a:r>
              <a:rPr lang="en-GB" sz="1600" b="0" i="0" u="none" strike="noStrike" cap="none">
                <a:solidFill>
                  <a:schemeClr val="lt1"/>
                </a:solidFill>
                <a:latin typeface="Arial"/>
                <a:ea typeface="Arial"/>
                <a:cs typeface="Arial"/>
                <a:sym typeface="Arial"/>
              </a:rPr>
              <a:t>- 2 Core, 4 Specialist, 1 Optional units</a:t>
            </a:r>
          </a:p>
        </p:txBody>
      </p:sp>
      <p:sp>
        <p:nvSpPr>
          <p:cNvPr id="296" name="Shape 296"/>
          <p:cNvSpPr>
            <a:spLocks noGrp="1"/>
          </p:cNvSpPr>
          <p:nvPr>
            <p:ph type="pic" idx="2"/>
          </p:nvPr>
        </p:nvSpPr>
        <p:spPr>
          <a:xfrm>
            <a:off x="5142016" y="0"/>
            <a:ext cx="4001983" cy="6858000"/>
          </a:xfrm>
          <a:prstGeom prst="rect">
            <a:avLst/>
          </a:prstGeom>
          <a:solidFill>
            <a:srgbClr val="BBBBBB"/>
          </a:solidFill>
          <a:ln>
            <a:noFill/>
          </a:ln>
        </p:spPr>
        <p:txBody>
          <a:bodyPr lIns="91425" tIns="91425" rIns="91425" bIns="91425" anchor="t" anchorCtr="0">
            <a:noAutofit/>
          </a:bodyPr>
          <a:lstStyle/>
          <a:p>
            <a:pPr lvl="0">
              <a:spcBef>
                <a:spcPts val="0"/>
              </a:spcBef>
              <a:buNone/>
            </a:pPr>
            <a:endParaRPr/>
          </a:p>
        </p:txBody>
      </p:sp>
      <p:pic>
        <p:nvPicPr>
          <p:cNvPr id="297" name="Shape 297"/>
          <p:cNvPicPr preferRelativeResize="0"/>
          <p:nvPr/>
        </p:nvPicPr>
        <p:blipFill rotWithShape="1">
          <a:blip r:embed="rId3">
            <a:alphaModFix/>
          </a:blip>
          <a:srcRect l="39827" t="-346" r="21228" b="346"/>
          <a:stretch/>
        </p:blipFill>
        <p:spPr>
          <a:xfrm>
            <a:off x="5142016" y="0"/>
            <a:ext cx="4001983" cy="6858000"/>
          </a:xfrm>
          <a:prstGeom prst="rect">
            <a:avLst/>
          </a:prstGeom>
          <a:solidFill>
            <a:schemeClr val="lt1"/>
          </a:solidFill>
          <a:ln>
            <a:noFill/>
          </a:ln>
          <a:effectLst>
            <a:outerShdw blurRad="50799" dist="38100" dir="8100000" algn="tr" rotWithShape="0">
              <a:srgbClr val="000000">
                <a:alpha val="40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366591" y="167458"/>
            <a:ext cx="4117416" cy="603228"/>
          </a:xfrm>
          <a:prstGeom prst="rect">
            <a:avLst/>
          </a:prstGeom>
          <a:noFill/>
          <a:ln>
            <a:noFill/>
          </a:ln>
        </p:spPr>
        <p:txBody>
          <a:bodyPr lIns="0" tIns="0" rIns="0" bIns="0" anchor="t" anchorCtr="0">
            <a:noAutofit/>
          </a:bodyPr>
          <a:lstStyle/>
          <a:p>
            <a:pPr marL="0" marR="0" lvl="0" indent="0" algn="l" rtl="0">
              <a:lnSpc>
                <a:spcPct val="117647"/>
              </a:lnSpc>
              <a:spcBef>
                <a:spcPts val="0"/>
              </a:spcBef>
              <a:buClr>
                <a:srgbClr val="FFFFFF"/>
              </a:buClr>
              <a:buSzPct val="25000"/>
              <a:buFont typeface="Times New Roman"/>
              <a:buNone/>
            </a:pPr>
            <a:r>
              <a:rPr lang="en-GB" sz="3400" b="1" i="0" u="none" strike="noStrike" cap="none">
                <a:solidFill>
                  <a:srgbClr val="FFFFFF"/>
                </a:solidFill>
                <a:latin typeface="Times New Roman"/>
                <a:ea typeface="Times New Roman"/>
                <a:cs typeface="Times New Roman"/>
                <a:sym typeface="Times New Roman"/>
              </a:rPr>
              <a:t>Engineering - main pathway level 5 units</a:t>
            </a:r>
          </a:p>
        </p:txBody>
      </p:sp>
      <p:sp>
        <p:nvSpPr>
          <p:cNvPr id="303" name="Shape 303"/>
          <p:cNvSpPr txBox="1">
            <a:spLocks noGrp="1"/>
          </p:cNvSpPr>
          <p:nvPr>
            <p:ph type="body" idx="1"/>
          </p:nvPr>
        </p:nvSpPr>
        <p:spPr>
          <a:xfrm>
            <a:off x="366600" y="1446663"/>
            <a:ext cx="4395300" cy="5298487"/>
          </a:xfrm>
          <a:prstGeom prst="rect">
            <a:avLst/>
          </a:prstGeom>
          <a:noFill/>
          <a:ln>
            <a:noFill/>
          </a:ln>
        </p:spPr>
        <p:txBody>
          <a:bodyPr lIns="0" tIns="0" rIns="0" bIns="0" anchor="t" anchorCtr="0">
            <a:noAutofit/>
          </a:bodyPr>
          <a:lstStyle/>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Research </a:t>
            </a:r>
            <a:r>
              <a:rPr lang="en-GB" sz="1600" b="0" i="0" u="none" strike="noStrike" cap="none" dirty="0" smtClean="0">
                <a:solidFill>
                  <a:schemeClr val="lt1"/>
                </a:solidFill>
                <a:latin typeface="Arial"/>
                <a:ea typeface="Arial"/>
                <a:cs typeface="Arial"/>
                <a:sym typeface="Arial"/>
              </a:rPr>
              <a:t>Project</a:t>
            </a:r>
            <a:endParaRPr lang="en-GB" sz="16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Professional Engineering </a:t>
            </a:r>
            <a:r>
              <a:rPr lang="en-GB" sz="1600" b="0" i="0" u="none" strike="noStrike" cap="none" dirty="0" smtClean="0">
                <a:solidFill>
                  <a:schemeClr val="lt1"/>
                </a:solidFill>
                <a:latin typeface="Arial"/>
                <a:ea typeface="Arial"/>
                <a:cs typeface="Arial"/>
                <a:sym typeface="Arial"/>
              </a:rPr>
              <a:t>Management</a:t>
            </a:r>
            <a:endParaRPr lang="en-GB" sz="16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Advanced Mechanical </a:t>
            </a:r>
            <a:r>
              <a:rPr lang="en-GB" sz="1600" b="0" i="0" u="none" strike="noStrike" cap="none" dirty="0" smtClean="0">
                <a:solidFill>
                  <a:schemeClr val="lt1"/>
                </a:solidFill>
                <a:latin typeface="Arial"/>
                <a:ea typeface="Arial"/>
                <a:cs typeface="Arial"/>
                <a:sym typeface="Arial"/>
              </a:rPr>
              <a:t>Principles</a:t>
            </a:r>
            <a:endParaRPr lang="en-GB" sz="16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Virtual </a:t>
            </a:r>
            <a:r>
              <a:rPr lang="en-GB" sz="1600" b="0" i="0" u="none" strike="noStrike" cap="none" dirty="0" smtClean="0">
                <a:solidFill>
                  <a:schemeClr val="lt1"/>
                </a:solidFill>
                <a:latin typeface="Arial"/>
                <a:ea typeface="Arial"/>
                <a:cs typeface="Arial"/>
                <a:sym typeface="Arial"/>
              </a:rPr>
              <a:t>Engineering</a:t>
            </a:r>
            <a:endParaRPr lang="en-GB" sz="16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Further </a:t>
            </a:r>
            <a:r>
              <a:rPr lang="en-GB" sz="1600" b="0" i="0" u="none" strike="noStrike" cap="none" dirty="0" smtClean="0">
                <a:solidFill>
                  <a:schemeClr val="lt1"/>
                </a:solidFill>
                <a:latin typeface="Arial"/>
                <a:ea typeface="Arial"/>
                <a:cs typeface="Arial"/>
                <a:sym typeface="Arial"/>
              </a:rPr>
              <a:t>Thermodynamics</a:t>
            </a:r>
            <a:endParaRPr lang="en-GB" sz="16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Further </a:t>
            </a:r>
            <a:r>
              <a:rPr lang="en-GB" sz="1600" b="0" i="0" u="none" strike="noStrike" cap="none" dirty="0" smtClean="0">
                <a:solidFill>
                  <a:schemeClr val="lt1"/>
                </a:solidFill>
                <a:latin typeface="Arial"/>
                <a:ea typeface="Arial"/>
                <a:cs typeface="Arial"/>
                <a:sym typeface="Arial"/>
              </a:rPr>
              <a:t>Mathematics</a:t>
            </a:r>
            <a:endParaRPr lang="en-GB" sz="16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Commercial Programming </a:t>
            </a:r>
            <a:r>
              <a:rPr lang="en-GB" sz="1600" b="0" i="0" u="none" strike="noStrike" cap="none" dirty="0" smtClean="0">
                <a:solidFill>
                  <a:schemeClr val="lt1"/>
                </a:solidFill>
                <a:latin typeface="Arial"/>
                <a:ea typeface="Arial"/>
                <a:cs typeface="Arial"/>
                <a:sym typeface="Arial"/>
              </a:rPr>
              <a:t>Software</a:t>
            </a:r>
            <a:endParaRPr lang="en-GB" sz="16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Distributed Control </a:t>
            </a:r>
            <a:r>
              <a:rPr lang="en-GB" sz="1600" b="0" i="0" u="none" strike="noStrike" cap="none" dirty="0" smtClean="0">
                <a:solidFill>
                  <a:schemeClr val="lt1"/>
                </a:solidFill>
                <a:latin typeface="Arial"/>
                <a:ea typeface="Arial"/>
                <a:cs typeface="Arial"/>
                <a:sym typeface="Arial"/>
              </a:rPr>
              <a:t>Systems</a:t>
            </a:r>
            <a:endParaRPr lang="en-GB" sz="16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Further PLC’s</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Machines and Drives</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Industrial Power, Electronics and Storage</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Industrial Systems</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Embedded Systems</a:t>
            </a:r>
          </a:p>
        </p:txBody>
      </p:sp>
      <p:sp>
        <p:nvSpPr>
          <p:cNvPr id="304" name="Shape 304"/>
          <p:cNvSpPr>
            <a:spLocks noGrp="1"/>
          </p:cNvSpPr>
          <p:nvPr>
            <p:ph type="pic" idx="2"/>
          </p:nvPr>
        </p:nvSpPr>
        <p:spPr>
          <a:xfrm>
            <a:off x="5142016" y="0"/>
            <a:ext cx="4001983" cy="6858000"/>
          </a:xfrm>
          <a:prstGeom prst="rect">
            <a:avLst/>
          </a:prstGeom>
          <a:solidFill>
            <a:srgbClr val="BBBBBB"/>
          </a:solidFill>
          <a:ln>
            <a:noFill/>
          </a:ln>
        </p:spPr>
        <p:txBody>
          <a:bodyPr lIns="91425" tIns="91425" rIns="91425" bIns="91425" anchor="t" anchorCtr="0">
            <a:noAutofit/>
          </a:bodyPr>
          <a:lstStyle/>
          <a:p>
            <a:pPr lvl="0">
              <a:spcBef>
                <a:spcPts val="0"/>
              </a:spcBef>
              <a:buNone/>
            </a:pPr>
            <a:endParaRPr/>
          </a:p>
        </p:txBody>
      </p:sp>
      <p:pic>
        <p:nvPicPr>
          <p:cNvPr id="305" name="Shape 305"/>
          <p:cNvPicPr preferRelativeResize="0"/>
          <p:nvPr/>
        </p:nvPicPr>
        <p:blipFill rotWithShape="1">
          <a:blip r:embed="rId3">
            <a:alphaModFix/>
          </a:blip>
          <a:srcRect l="39827" t="-346" r="21228" b="346"/>
          <a:stretch/>
        </p:blipFill>
        <p:spPr>
          <a:xfrm>
            <a:off x="5142016" y="0"/>
            <a:ext cx="4001983" cy="6858000"/>
          </a:xfrm>
          <a:prstGeom prst="rect">
            <a:avLst/>
          </a:prstGeom>
          <a:solidFill>
            <a:schemeClr val="lt1"/>
          </a:solidFill>
          <a:ln>
            <a:noFill/>
          </a:ln>
          <a:effectLst>
            <a:outerShdw blurRad="50799" dist="38100" dir="8100000" algn="tr" rotWithShape="0">
              <a:srgbClr val="000000">
                <a:alpha val="40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366591" y="274340"/>
            <a:ext cx="4117416" cy="603228"/>
          </a:xfrm>
          <a:prstGeom prst="rect">
            <a:avLst/>
          </a:prstGeom>
          <a:noFill/>
          <a:ln>
            <a:noFill/>
          </a:ln>
        </p:spPr>
        <p:txBody>
          <a:bodyPr lIns="0" tIns="0" rIns="0" bIns="0" anchor="t" anchorCtr="0">
            <a:noAutofit/>
          </a:bodyPr>
          <a:lstStyle/>
          <a:p>
            <a:pPr marL="0" marR="0" lvl="0" indent="0" algn="l" rtl="0">
              <a:lnSpc>
                <a:spcPct val="117647"/>
              </a:lnSpc>
              <a:spcBef>
                <a:spcPts val="0"/>
              </a:spcBef>
              <a:buClr>
                <a:srgbClr val="FFFFFF"/>
              </a:buClr>
              <a:buSzPct val="25000"/>
              <a:buFont typeface="Times New Roman"/>
              <a:buNone/>
            </a:pPr>
            <a:r>
              <a:rPr lang="en-GB" sz="3400" b="1" i="0" u="none" strike="noStrike" cap="none">
                <a:solidFill>
                  <a:srgbClr val="FFFFFF"/>
                </a:solidFill>
                <a:latin typeface="Times New Roman"/>
                <a:ea typeface="Times New Roman"/>
                <a:cs typeface="Times New Roman"/>
                <a:sym typeface="Times New Roman"/>
              </a:rPr>
              <a:t>…Continued</a:t>
            </a:r>
          </a:p>
        </p:txBody>
      </p:sp>
      <p:sp>
        <p:nvSpPr>
          <p:cNvPr id="311" name="Shape 311"/>
          <p:cNvSpPr txBox="1">
            <a:spLocks noGrp="1"/>
          </p:cNvSpPr>
          <p:nvPr>
            <p:ph type="body" idx="1"/>
          </p:nvPr>
        </p:nvSpPr>
        <p:spPr>
          <a:xfrm>
            <a:off x="366600" y="1283925"/>
            <a:ext cx="4526100" cy="5342399"/>
          </a:xfrm>
          <a:prstGeom prst="rect">
            <a:avLst/>
          </a:prstGeom>
          <a:noFill/>
          <a:ln>
            <a:noFill/>
          </a:ln>
        </p:spPr>
        <p:txBody>
          <a:bodyPr lIns="0" tIns="0" rIns="0" bIns="0" anchor="t" anchorCtr="0">
            <a:noAutofit/>
          </a:bodyPr>
          <a:lstStyle/>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Analogue Electronic Systems</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Manufacturing Systems Engineering</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Lean Manufacturing</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Advanced Manufacturing Technology</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Sustainability</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Further Electrical, Electronic and Digital Principles</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Utilisation of Electrical Power</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Further Control Systems Engineering</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Heating, Ventilation and Air Conditioning (HVAC)</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Industrial Studies</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err="1">
                <a:solidFill>
                  <a:schemeClr val="lt1"/>
                </a:solidFill>
                <a:latin typeface="Arial"/>
                <a:ea typeface="Arial"/>
                <a:cs typeface="Arial"/>
                <a:sym typeface="Arial"/>
              </a:rPr>
              <a:t>Thermo</a:t>
            </a:r>
            <a:r>
              <a:rPr lang="en-GB" sz="1600" b="0" i="0" u="none" strike="noStrike" cap="none" dirty="0">
                <a:solidFill>
                  <a:schemeClr val="lt1"/>
                </a:solidFill>
                <a:latin typeface="Arial"/>
                <a:ea typeface="Arial"/>
                <a:cs typeface="Arial"/>
                <a:sym typeface="Arial"/>
              </a:rPr>
              <a:t> Fluids</a:t>
            </a:r>
          </a:p>
          <a:p>
            <a:pPr marL="285750" marR="0" lvl="0" indent="-285750" algn="l" rtl="0">
              <a:lnSpc>
                <a:spcPct val="100000"/>
              </a:lnSpc>
              <a:spcBef>
                <a:spcPts val="0"/>
              </a:spcBef>
              <a:spcAft>
                <a:spcPts val="0"/>
              </a:spcAft>
              <a:buClr>
                <a:schemeClr val="lt1"/>
              </a:buClr>
              <a:buSzPct val="100000"/>
              <a:buFont typeface="Arial"/>
              <a:buNone/>
            </a:pPr>
            <a:endParaRPr sz="16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Some of the above units may appear in some pathways as Specialist Units, in which case their inclusion is mandatory. Please refer to the detailed pathway specification for further guidance.</a:t>
            </a:r>
          </a:p>
          <a:p>
            <a:pPr marL="285750" marR="0" lvl="0" indent="-285750" algn="l" rtl="0">
              <a:lnSpc>
                <a:spcPct val="100000"/>
              </a:lnSpc>
              <a:spcBef>
                <a:spcPts val="0"/>
              </a:spcBef>
              <a:spcAft>
                <a:spcPts val="0"/>
              </a:spcAft>
              <a:buClr>
                <a:schemeClr val="lt1"/>
              </a:buClr>
              <a:buSzPct val="100000"/>
              <a:buFont typeface="Arial"/>
              <a:buNone/>
            </a:pPr>
            <a:endParaRPr sz="15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100000"/>
              <a:buFont typeface="Arial"/>
              <a:buNone/>
            </a:pPr>
            <a:endParaRPr sz="15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100000"/>
              <a:buFont typeface="Arial"/>
              <a:buNone/>
            </a:pPr>
            <a:endParaRPr sz="15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100000"/>
              <a:buFont typeface="Arial"/>
              <a:buNone/>
            </a:pPr>
            <a:endParaRPr sz="1500" b="0" i="0" u="none" strike="noStrike" cap="none" dirty="0">
              <a:solidFill>
                <a:schemeClr val="lt1"/>
              </a:solidFill>
              <a:latin typeface="Arial"/>
              <a:ea typeface="Arial"/>
              <a:cs typeface="Arial"/>
              <a:sym typeface="Arial"/>
            </a:endParaRPr>
          </a:p>
        </p:txBody>
      </p:sp>
      <p:sp>
        <p:nvSpPr>
          <p:cNvPr id="312" name="Shape 312"/>
          <p:cNvSpPr>
            <a:spLocks noGrp="1"/>
          </p:cNvSpPr>
          <p:nvPr>
            <p:ph type="pic" idx="2"/>
          </p:nvPr>
        </p:nvSpPr>
        <p:spPr>
          <a:xfrm>
            <a:off x="5142016" y="0"/>
            <a:ext cx="4001983" cy="6858000"/>
          </a:xfrm>
          <a:prstGeom prst="rect">
            <a:avLst/>
          </a:prstGeom>
          <a:solidFill>
            <a:srgbClr val="BBBBBB"/>
          </a:solidFill>
          <a:ln>
            <a:noFill/>
          </a:ln>
        </p:spPr>
        <p:txBody>
          <a:bodyPr lIns="91425" tIns="91425" rIns="91425" bIns="91425" anchor="t" anchorCtr="0">
            <a:noAutofit/>
          </a:bodyPr>
          <a:lstStyle/>
          <a:p>
            <a:pPr lvl="0">
              <a:spcBef>
                <a:spcPts val="0"/>
              </a:spcBef>
              <a:buNone/>
            </a:pPr>
            <a:endParaRPr/>
          </a:p>
        </p:txBody>
      </p:sp>
      <p:pic>
        <p:nvPicPr>
          <p:cNvPr id="313" name="Shape 313"/>
          <p:cNvPicPr preferRelativeResize="0"/>
          <p:nvPr/>
        </p:nvPicPr>
        <p:blipFill rotWithShape="1">
          <a:blip r:embed="rId3">
            <a:alphaModFix/>
          </a:blip>
          <a:srcRect l="39827" t="-346" r="21228" b="346"/>
          <a:stretch/>
        </p:blipFill>
        <p:spPr>
          <a:xfrm>
            <a:off x="5142016" y="0"/>
            <a:ext cx="4001983" cy="6858000"/>
          </a:xfrm>
          <a:prstGeom prst="rect">
            <a:avLst/>
          </a:prstGeom>
          <a:solidFill>
            <a:schemeClr val="lt1"/>
          </a:solidFill>
          <a:ln>
            <a:noFill/>
          </a:ln>
          <a:effectLst>
            <a:outerShdw blurRad="50799" dist="38100" dir="8100000" algn="tr" rotWithShape="0">
              <a:srgbClr val="000000">
                <a:alpha val="4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366591" y="167458"/>
            <a:ext cx="4117416" cy="1269455"/>
          </a:xfrm>
          <a:prstGeom prst="rect">
            <a:avLst/>
          </a:prstGeom>
          <a:noFill/>
          <a:ln>
            <a:noFill/>
          </a:ln>
        </p:spPr>
        <p:txBody>
          <a:bodyPr lIns="0" tIns="0" rIns="0" bIns="0" anchor="t" anchorCtr="0">
            <a:noAutofit/>
          </a:bodyPr>
          <a:lstStyle/>
          <a:p>
            <a:pPr marL="0" marR="0" lvl="0" indent="0" algn="l" rtl="0">
              <a:lnSpc>
                <a:spcPct val="117647"/>
              </a:lnSpc>
              <a:spcBef>
                <a:spcPts val="0"/>
              </a:spcBef>
              <a:buClr>
                <a:srgbClr val="FFFFFF"/>
              </a:buClr>
              <a:buSzPct val="25000"/>
              <a:buFont typeface="Times New Roman"/>
              <a:buNone/>
            </a:pPr>
            <a:r>
              <a:rPr lang="en-GB" sz="3400" b="1" i="0" u="none" strike="noStrike" cap="none">
                <a:solidFill>
                  <a:srgbClr val="FFFFFF"/>
                </a:solidFill>
                <a:latin typeface="Times New Roman"/>
                <a:ea typeface="Times New Roman"/>
                <a:cs typeface="Times New Roman"/>
                <a:sym typeface="Times New Roman"/>
              </a:rPr>
              <a:t>Nuclear Engineering units</a:t>
            </a:r>
          </a:p>
        </p:txBody>
      </p:sp>
      <p:sp>
        <p:nvSpPr>
          <p:cNvPr id="319" name="Shape 319"/>
          <p:cNvSpPr txBox="1">
            <a:spLocks noGrp="1"/>
          </p:cNvSpPr>
          <p:nvPr>
            <p:ph type="body" idx="1"/>
          </p:nvPr>
        </p:nvSpPr>
        <p:spPr>
          <a:xfrm>
            <a:off x="366600" y="1436925"/>
            <a:ext cx="4299300" cy="523710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GB" sz="1600" b="1" i="0" u="none" strike="noStrike" cap="none">
                <a:solidFill>
                  <a:schemeClr val="lt1"/>
                </a:solidFill>
                <a:latin typeface="Arial"/>
                <a:ea typeface="Arial"/>
                <a:cs typeface="Arial"/>
                <a:sym typeface="Arial"/>
              </a:rPr>
              <a:t>Level 4 - </a:t>
            </a:r>
            <a:r>
              <a:rPr lang="en-GB" sz="1600" b="0" i="0" u="none" strike="noStrike" cap="none">
                <a:solidFill>
                  <a:schemeClr val="lt1"/>
                </a:solidFill>
                <a:latin typeface="Arial"/>
                <a:ea typeface="Arial"/>
                <a:cs typeface="Arial"/>
                <a:sym typeface="Arial"/>
              </a:rPr>
              <a:t>For both Electrical &amp; Electronic and Mechanical Pathways students study:</a:t>
            </a:r>
          </a:p>
          <a:p>
            <a:pPr marL="0" marR="0" lvl="1" indent="0" algn="l" rtl="0">
              <a:lnSpc>
                <a:spcPct val="100000"/>
              </a:lnSpc>
              <a:spcBef>
                <a:spcPts val="1701"/>
              </a:spcBef>
              <a:spcAft>
                <a:spcPts val="0"/>
              </a:spcAft>
              <a:buClr>
                <a:schemeClr val="lt1"/>
              </a:buClr>
              <a:buSzPct val="25000"/>
              <a:buFont typeface="Arial"/>
              <a:buNone/>
            </a:pPr>
            <a:r>
              <a:rPr lang="en-GB" sz="1600" b="0" i="0" u="none" strike="noStrike" cap="none">
                <a:solidFill>
                  <a:schemeClr val="lt1"/>
                </a:solidFill>
                <a:latin typeface="Arial"/>
                <a:ea typeface="Arial"/>
                <a:cs typeface="Arial"/>
                <a:sym typeface="Arial"/>
              </a:rPr>
              <a:t>4 Core, 3 Specialist,1 Optional Units</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a:solidFill>
                  <a:schemeClr val="lt1"/>
                </a:solidFill>
                <a:latin typeface="Arial"/>
                <a:ea typeface="Arial"/>
                <a:cs typeface="Arial"/>
                <a:sym typeface="Arial"/>
              </a:rPr>
              <a:t>Fundamentals of Nuclear Power</a:t>
            </a:r>
          </a:p>
          <a:p>
            <a:pPr marL="285750" marR="0" lvl="0" indent="-285750" algn="l" rtl="0">
              <a:lnSpc>
                <a:spcPct val="100000"/>
              </a:lnSpc>
              <a:spcBef>
                <a:spcPts val="0"/>
              </a:spcBef>
              <a:spcAft>
                <a:spcPts val="0"/>
              </a:spcAft>
              <a:buClr>
                <a:schemeClr val="lt1"/>
              </a:buClr>
              <a:buSzPct val="100000"/>
              <a:buFont typeface="Arial"/>
              <a:buNone/>
            </a:pPr>
            <a:endParaRPr sz="16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ct val="25000"/>
              <a:buFont typeface="Arial"/>
              <a:buNone/>
            </a:pPr>
            <a:r>
              <a:rPr lang="en-GB" sz="1600" b="1" i="0" u="none" strike="noStrike" cap="none">
                <a:solidFill>
                  <a:schemeClr val="lt1"/>
                </a:solidFill>
                <a:latin typeface="Arial"/>
                <a:ea typeface="Arial"/>
                <a:cs typeface="Arial"/>
                <a:sym typeface="Arial"/>
              </a:rPr>
              <a:t>Level 5 - </a:t>
            </a:r>
            <a:r>
              <a:rPr lang="en-GB" sz="1600" b="0" i="0" u="none" strike="noStrike" cap="none">
                <a:solidFill>
                  <a:schemeClr val="lt1"/>
                </a:solidFill>
                <a:latin typeface="Arial"/>
                <a:ea typeface="Arial"/>
                <a:cs typeface="Arial"/>
                <a:sym typeface="Arial"/>
              </a:rPr>
              <a:t>For the level 5 pathway students study:</a:t>
            </a:r>
          </a:p>
          <a:p>
            <a:pPr marL="0" marR="0" lvl="0" indent="0" algn="l" rtl="0">
              <a:lnSpc>
                <a:spcPct val="100000"/>
              </a:lnSpc>
              <a:spcBef>
                <a:spcPts val="0"/>
              </a:spcBef>
              <a:spcAft>
                <a:spcPts val="0"/>
              </a:spcAft>
              <a:buClr>
                <a:schemeClr val="lt1"/>
              </a:buClr>
              <a:buSzPct val="25000"/>
              <a:buFont typeface="Arial"/>
              <a:buNone/>
            </a:pPr>
            <a:endParaRPr sz="16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ct val="25000"/>
              <a:buFont typeface="Arial"/>
              <a:buNone/>
            </a:pPr>
            <a:r>
              <a:rPr lang="en-GB" sz="1600" b="0" i="0" u="none" strike="noStrike" cap="none">
                <a:solidFill>
                  <a:schemeClr val="lt1"/>
                </a:solidFill>
                <a:latin typeface="Arial"/>
                <a:ea typeface="Arial"/>
                <a:cs typeface="Arial"/>
                <a:sym typeface="Arial"/>
              </a:rPr>
              <a:t>2 Core, 1 Specialist, 4 Optional units</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a:solidFill>
                  <a:schemeClr val="lt1"/>
                </a:solidFill>
                <a:latin typeface="Arial"/>
                <a:ea typeface="Arial"/>
                <a:cs typeface="Arial"/>
                <a:sym typeface="Arial"/>
              </a:rPr>
              <a:t>Nuclear Reactor Engineering</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a:solidFill>
                  <a:schemeClr val="lt1"/>
                </a:solidFill>
                <a:latin typeface="Arial"/>
                <a:ea typeface="Arial"/>
                <a:cs typeface="Arial"/>
                <a:sym typeface="Arial"/>
              </a:rPr>
              <a:t>Nuclear Reactor Chemistry</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a:solidFill>
                  <a:schemeClr val="lt1"/>
                </a:solidFill>
                <a:latin typeface="Arial"/>
                <a:ea typeface="Arial"/>
                <a:cs typeface="Arial"/>
                <a:sym typeface="Arial"/>
              </a:rPr>
              <a:t>Radiation Protection Technology</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a:solidFill>
                  <a:schemeClr val="lt1"/>
                </a:solidFill>
                <a:latin typeface="Arial"/>
                <a:ea typeface="Arial"/>
                <a:cs typeface="Arial"/>
                <a:sym typeface="Arial"/>
              </a:rPr>
              <a:t>Nuclear Reactor Materials</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a:solidFill>
                  <a:schemeClr val="lt1"/>
                </a:solidFill>
                <a:latin typeface="Arial"/>
                <a:ea typeface="Arial"/>
                <a:cs typeface="Arial"/>
                <a:sym typeface="Arial"/>
              </a:rPr>
              <a:t>Nuclear Fuel Cycle Technology</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a:solidFill>
                  <a:schemeClr val="lt1"/>
                </a:solidFill>
                <a:latin typeface="Arial"/>
                <a:ea typeface="Arial"/>
                <a:cs typeface="Arial"/>
                <a:sym typeface="Arial"/>
              </a:rPr>
              <a:t>Nuclear Decommissioning and Radioactive Waste Management Technology</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a:solidFill>
                  <a:schemeClr val="lt1"/>
                </a:solidFill>
                <a:latin typeface="Arial"/>
                <a:ea typeface="Arial"/>
                <a:cs typeface="Arial"/>
                <a:sym typeface="Arial"/>
              </a:rPr>
              <a:t>Nuclear Criticality Control</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a:solidFill>
                  <a:schemeClr val="lt1"/>
                </a:solidFill>
                <a:latin typeface="Arial"/>
                <a:ea typeface="Arial"/>
                <a:cs typeface="Arial"/>
                <a:sym typeface="Arial"/>
              </a:rPr>
              <a:t>Nuclear Safety Case Development</a:t>
            </a:r>
          </a:p>
        </p:txBody>
      </p:sp>
      <p:sp>
        <p:nvSpPr>
          <p:cNvPr id="320" name="Shape 320"/>
          <p:cNvSpPr>
            <a:spLocks noGrp="1"/>
          </p:cNvSpPr>
          <p:nvPr>
            <p:ph type="pic" idx="2"/>
          </p:nvPr>
        </p:nvSpPr>
        <p:spPr>
          <a:xfrm>
            <a:off x="4749321" y="0"/>
            <a:ext cx="4394678" cy="6858000"/>
          </a:xfrm>
          <a:prstGeom prst="rect">
            <a:avLst/>
          </a:prstGeom>
          <a:solidFill>
            <a:srgbClr val="BBBBBB"/>
          </a:solidFill>
          <a:ln>
            <a:noFill/>
          </a:ln>
        </p:spPr>
        <p:txBody>
          <a:bodyPr lIns="91425" tIns="91425" rIns="91425" bIns="91425" anchor="t" anchorCtr="0">
            <a:noAutofit/>
          </a:bodyPr>
          <a:lstStyle/>
          <a:p>
            <a:pPr lvl="0">
              <a:spcBef>
                <a:spcPts val="0"/>
              </a:spcBef>
              <a:buNone/>
            </a:pPr>
            <a:endParaRPr/>
          </a:p>
        </p:txBody>
      </p:sp>
      <p:sp>
        <p:nvSpPr>
          <p:cNvPr id="321" name="Shape 321"/>
          <p:cNvSpPr txBox="1"/>
          <p:nvPr/>
        </p:nvSpPr>
        <p:spPr>
          <a:xfrm>
            <a:off x="4749321" y="0"/>
            <a:ext cx="4393867" cy="6858000"/>
          </a:xfrm>
          <a:prstGeom prst="rect">
            <a:avLst/>
          </a:prstGeom>
          <a:blipFill rotWithShape="1">
            <a:blip r:embed="rId3">
              <a:alphaModFix/>
            </a:blip>
            <a:stretch>
              <a:fillRect l="-48834" r="-73645"/>
            </a:stretch>
          </a:blipFill>
          <a:ln>
            <a:noFill/>
          </a:ln>
          <a:effectLst>
            <a:outerShdw blurRad="50799" dist="38100" dir="8100000" algn="tr" rotWithShape="0">
              <a:srgbClr val="000000">
                <a:alpha val="40000"/>
              </a:srgbClr>
            </a:outerShdw>
          </a:effectLst>
        </p:spPr>
        <p:txBody>
          <a:bodyPr lIns="91425" tIns="91425" rIns="91425" bIns="91425" anchor="t" anchorCtr="0">
            <a:noAutofit/>
          </a:bodyPr>
          <a:lstStyle/>
          <a:p>
            <a:pPr marL="0" marR="0" lvl="0" indent="0" algn="l" rtl="0">
              <a:lnSpc>
                <a:spcPct val="200000"/>
              </a:lnSpc>
              <a:spcBef>
                <a:spcPts val="0"/>
              </a:spcBef>
              <a:spcAft>
                <a:spcPts val="0"/>
              </a:spcAft>
              <a:buClr>
                <a:schemeClr val="dk1"/>
              </a:buClr>
              <a:buFont typeface="Arial"/>
              <a:buNone/>
            </a:pPr>
            <a:endParaRPr sz="1600" b="0" i="0">
              <a:solidFill>
                <a:schemeClr val="dk1"/>
              </a:solidFill>
              <a:latin typeface="Arial"/>
              <a:ea typeface="Arial"/>
              <a:cs typeface="Arial"/>
              <a:sym typeface="Arial"/>
            </a:endParaRPr>
          </a:p>
          <a:p>
            <a:pPr marL="0" marR="0" lvl="0" indent="0" algn="l" rtl="0">
              <a:lnSpc>
                <a:spcPct val="200000"/>
              </a:lnSpc>
              <a:spcBef>
                <a:spcPts val="0"/>
              </a:spcBef>
              <a:spcAft>
                <a:spcPts val="0"/>
              </a:spcAft>
              <a:buClr>
                <a:schemeClr val="dk1"/>
              </a:buClr>
              <a:buFont typeface="Arial"/>
              <a:buNone/>
            </a:pPr>
            <a:endParaRPr sz="1600" b="0" i="0">
              <a:solidFill>
                <a:schemeClr val="dk1"/>
              </a:solidFill>
              <a:latin typeface="Arial"/>
              <a:ea typeface="Arial"/>
              <a:cs typeface="Arial"/>
              <a:sym typeface="Arial"/>
            </a:endParaRPr>
          </a:p>
          <a:p>
            <a:pPr marL="0" marR="0" lvl="0" indent="0" algn="l" rtl="0">
              <a:lnSpc>
                <a:spcPct val="200000"/>
              </a:lnSpc>
              <a:spcBef>
                <a:spcPts val="0"/>
              </a:spcBef>
              <a:spcAft>
                <a:spcPts val="0"/>
              </a:spcAft>
              <a:buClr>
                <a:schemeClr val="dk1"/>
              </a:buClr>
              <a:buFont typeface="Arial"/>
              <a:buNone/>
            </a:pPr>
            <a:endParaRPr sz="1600" b="0" i="0">
              <a:solidFill>
                <a:schemeClr val="dk1"/>
              </a:solidFill>
              <a:latin typeface="Arial"/>
              <a:ea typeface="Arial"/>
              <a:cs typeface="Arial"/>
              <a:sym typeface="Arial"/>
            </a:endParaRPr>
          </a:p>
          <a:p>
            <a:pPr marL="0" marR="0" lvl="0" indent="0" algn="l" rtl="0">
              <a:lnSpc>
                <a:spcPct val="200000"/>
              </a:lnSpc>
              <a:spcBef>
                <a:spcPts val="0"/>
              </a:spcBef>
              <a:spcAft>
                <a:spcPts val="0"/>
              </a:spcAft>
              <a:buClr>
                <a:schemeClr val="dk1"/>
              </a:buClr>
              <a:buFont typeface="Arial"/>
              <a:buNone/>
            </a:pPr>
            <a:endParaRPr sz="1600" b="0" i="0">
              <a:solidFill>
                <a:schemeClr val="dk1"/>
              </a:solidFill>
              <a:latin typeface="Arial"/>
              <a:ea typeface="Arial"/>
              <a:cs typeface="Arial"/>
              <a:sym typeface="Arial"/>
            </a:endParaRPr>
          </a:p>
          <a:p>
            <a:pPr marL="0" marR="0" lvl="0" indent="0" algn="l" rtl="0">
              <a:lnSpc>
                <a:spcPct val="200000"/>
              </a:lnSpc>
              <a:spcBef>
                <a:spcPts val="0"/>
              </a:spcBef>
              <a:spcAft>
                <a:spcPts val="0"/>
              </a:spcAft>
              <a:buClr>
                <a:schemeClr val="dk1"/>
              </a:buClr>
              <a:buFont typeface="Arial"/>
              <a:buNone/>
            </a:pPr>
            <a:endParaRPr sz="1600" b="0" i="0">
              <a:solidFill>
                <a:schemeClr val="dk1"/>
              </a:solidFill>
              <a:latin typeface="Arial"/>
              <a:ea typeface="Arial"/>
              <a:cs typeface="Arial"/>
              <a:sym typeface="Arial"/>
            </a:endParaRPr>
          </a:p>
          <a:p>
            <a:pPr marL="0" marR="0" lvl="0" indent="0" algn="l" rtl="0">
              <a:lnSpc>
                <a:spcPct val="200000"/>
              </a:lnSpc>
              <a:spcBef>
                <a:spcPts val="0"/>
              </a:spcBef>
              <a:spcAft>
                <a:spcPts val="0"/>
              </a:spcAft>
              <a:buClr>
                <a:schemeClr val="dk1"/>
              </a:buClr>
              <a:buFont typeface="Arial"/>
              <a:buNone/>
            </a:pPr>
            <a:endParaRPr sz="1600" b="0" i="0">
              <a:solidFill>
                <a:schemeClr val="dk1"/>
              </a:solidFill>
              <a:latin typeface="Arial"/>
              <a:ea typeface="Arial"/>
              <a:cs typeface="Arial"/>
              <a:sym typeface="Arial"/>
            </a:endParaRPr>
          </a:p>
          <a:p>
            <a:pPr marL="0" marR="0" lvl="0" indent="0" algn="l" rtl="0">
              <a:lnSpc>
                <a:spcPct val="200000"/>
              </a:lnSpc>
              <a:spcBef>
                <a:spcPts val="0"/>
              </a:spcBef>
              <a:spcAft>
                <a:spcPts val="0"/>
              </a:spcAft>
              <a:buClr>
                <a:schemeClr val="dk1"/>
              </a:buClr>
              <a:buFont typeface="Arial"/>
              <a:buNone/>
            </a:pPr>
            <a:endParaRPr sz="1600" b="0" i="0">
              <a:solidFill>
                <a:schemeClr val="dk1"/>
              </a:solidFill>
              <a:latin typeface="Arial"/>
              <a:ea typeface="Arial"/>
              <a:cs typeface="Arial"/>
              <a:sym typeface="Arial"/>
            </a:endParaRPr>
          </a:p>
          <a:p>
            <a:pPr marL="0" marR="0" lvl="0" indent="0" algn="l" rtl="0">
              <a:lnSpc>
                <a:spcPct val="200000"/>
              </a:lnSpc>
              <a:spcBef>
                <a:spcPts val="0"/>
              </a:spcBef>
              <a:spcAft>
                <a:spcPts val="0"/>
              </a:spcAft>
              <a:buClr>
                <a:schemeClr val="dk1"/>
              </a:buClr>
              <a:buFont typeface="Arial"/>
              <a:buNone/>
            </a:pPr>
            <a:endParaRPr sz="1600" b="0" i="0">
              <a:solidFill>
                <a:schemeClr val="dk1"/>
              </a:solidFill>
              <a:latin typeface="Arial"/>
              <a:ea typeface="Arial"/>
              <a:cs typeface="Arial"/>
              <a:sym typeface="Arial"/>
            </a:endParaRPr>
          </a:p>
          <a:p>
            <a:pPr marL="0" marR="0" lvl="0" indent="0" algn="l" rtl="0">
              <a:lnSpc>
                <a:spcPct val="200000"/>
              </a:lnSpc>
              <a:spcBef>
                <a:spcPts val="0"/>
              </a:spcBef>
              <a:spcAft>
                <a:spcPts val="0"/>
              </a:spcAft>
              <a:buClr>
                <a:schemeClr val="dk1"/>
              </a:buClr>
              <a:buFont typeface="Arial"/>
              <a:buNone/>
            </a:pPr>
            <a:endParaRPr sz="1600" b="0" i="0">
              <a:solidFill>
                <a:schemeClr val="dk1"/>
              </a:solidFill>
              <a:latin typeface="Arial"/>
              <a:ea typeface="Arial"/>
              <a:cs typeface="Arial"/>
              <a:sym typeface="Arial"/>
            </a:endParaRPr>
          </a:p>
          <a:p>
            <a:pPr marL="0" marR="0" lvl="0" indent="0" algn="l" rtl="0">
              <a:lnSpc>
                <a:spcPct val="118750"/>
              </a:lnSpc>
              <a:spcBef>
                <a:spcPts val="0"/>
              </a:spcBef>
              <a:spcAft>
                <a:spcPts val="0"/>
              </a:spcAft>
              <a:buClr>
                <a:schemeClr val="dk1"/>
              </a:buClr>
              <a:buFont typeface="Arial"/>
              <a:buNone/>
            </a:pPr>
            <a:endParaRPr sz="1600" b="0" i="0">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366590" y="167458"/>
            <a:ext cx="4573542" cy="1269455"/>
          </a:xfrm>
          <a:prstGeom prst="rect">
            <a:avLst/>
          </a:prstGeom>
          <a:noFill/>
          <a:ln>
            <a:noFill/>
          </a:ln>
        </p:spPr>
        <p:txBody>
          <a:bodyPr lIns="0" tIns="0" rIns="0" bIns="0" anchor="t" anchorCtr="0">
            <a:noAutofit/>
          </a:bodyPr>
          <a:lstStyle/>
          <a:p>
            <a:pPr marL="0" marR="0" lvl="0" indent="0" algn="l" rtl="0">
              <a:lnSpc>
                <a:spcPct val="117647"/>
              </a:lnSpc>
              <a:spcBef>
                <a:spcPts val="0"/>
              </a:spcBef>
              <a:buClr>
                <a:srgbClr val="FFFFFF"/>
              </a:buClr>
              <a:buSzPct val="25000"/>
              <a:buFont typeface="Times New Roman"/>
              <a:buNone/>
            </a:pPr>
            <a:r>
              <a:rPr lang="en-GB" sz="3400" b="1" i="0" u="none" strike="noStrike" cap="none">
                <a:solidFill>
                  <a:srgbClr val="FFFFFF"/>
                </a:solidFill>
                <a:latin typeface="Times New Roman"/>
                <a:ea typeface="Times New Roman"/>
                <a:cs typeface="Times New Roman"/>
                <a:sym typeface="Times New Roman"/>
              </a:rPr>
              <a:t>Aeronautical Engineering level 4 units</a:t>
            </a:r>
          </a:p>
        </p:txBody>
      </p:sp>
      <p:sp>
        <p:nvSpPr>
          <p:cNvPr id="327" name="Shape 327"/>
          <p:cNvSpPr txBox="1">
            <a:spLocks noGrp="1"/>
          </p:cNvSpPr>
          <p:nvPr>
            <p:ph type="body" idx="1"/>
          </p:nvPr>
        </p:nvSpPr>
        <p:spPr>
          <a:xfrm>
            <a:off x="366600" y="1665027"/>
            <a:ext cx="4395300" cy="5080123"/>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GB" sz="1600" b="0" i="0" u="none" strike="noStrike" cap="none" dirty="0">
                <a:solidFill>
                  <a:schemeClr val="lt1"/>
                </a:solidFill>
                <a:latin typeface="Arial"/>
                <a:ea typeface="Arial"/>
                <a:cs typeface="Arial"/>
                <a:sym typeface="Arial"/>
              </a:rPr>
              <a:t>At level 4 students study:</a:t>
            </a:r>
          </a:p>
          <a:p>
            <a:pPr marL="0" marR="0" lvl="0" indent="0" algn="l" rtl="0">
              <a:lnSpc>
                <a:spcPct val="100000"/>
              </a:lnSpc>
              <a:spcBef>
                <a:spcPts val="0"/>
              </a:spcBef>
              <a:spcAft>
                <a:spcPts val="0"/>
              </a:spcAft>
              <a:buClr>
                <a:schemeClr val="lt1"/>
              </a:buClr>
              <a:buSzPct val="25000"/>
              <a:buFont typeface="Arial"/>
              <a:buNone/>
            </a:pPr>
            <a:endParaRPr sz="16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ct val="25000"/>
              <a:buFont typeface="Arial"/>
              <a:buNone/>
            </a:pPr>
            <a:r>
              <a:rPr lang="en-GB" sz="1600" b="0" i="0" u="none" strike="noStrike" cap="none" dirty="0">
                <a:solidFill>
                  <a:schemeClr val="lt1"/>
                </a:solidFill>
                <a:latin typeface="Arial"/>
                <a:ea typeface="Arial"/>
                <a:cs typeface="Arial"/>
                <a:sym typeface="Arial"/>
              </a:rPr>
              <a:t>4 Core, 1 Specialist, 3 Optional Units</a:t>
            </a:r>
          </a:p>
          <a:p>
            <a:pPr marL="0" marR="0" lvl="0" indent="0" algn="l" rtl="0">
              <a:lnSpc>
                <a:spcPct val="100000"/>
              </a:lnSpc>
              <a:spcBef>
                <a:spcPts val="0"/>
              </a:spcBef>
              <a:spcAft>
                <a:spcPts val="0"/>
              </a:spcAft>
              <a:buClr>
                <a:schemeClr val="lt1"/>
              </a:buClr>
              <a:buSzPct val="25000"/>
              <a:buFont typeface="Arial"/>
              <a:buNone/>
            </a:pPr>
            <a:endParaRPr sz="16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Aircraft Aerodynamics (S</a:t>
            </a:r>
            <a:r>
              <a:rPr lang="en-GB" sz="1600" b="0" i="0" u="none" strike="noStrike" cap="none" dirty="0" smtClean="0">
                <a:solidFill>
                  <a:schemeClr val="lt1"/>
                </a:solidFill>
                <a:latin typeface="Arial"/>
                <a:ea typeface="Arial"/>
                <a:cs typeface="Arial"/>
                <a:sym typeface="Arial"/>
              </a:rPr>
              <a:t>)</a:t>
            </a:r>
          </a:p>
          <a:p>
            <a:pPr marL="285750" marR="0" lvl="0" indent="-285750" algn="l" rtl="0">
              <a:lnSpc>
                <a:spcPct val="100000"/>
              </a:lnSpc>
              <a:spcBef>
                <a:spcPts val="0"/>
              </a:spcBef>
              <a:spcAft>
                <a:spcPts val="0"/>
              </a:spcAft>
              <a:buClr>
                <a:schemeClr val="lt1"/>
              </a:buClr>
              <a:buSzPct val="100000"/>
              <a:buFont typeface="Arial"/>
              <a:buChar char="•"/>
            </a:pPr>
            <a:endParaRPr lang="en-GB" sz="16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Aircraft Electrical Power and Distribution </a:t>
            </a:r>
            <a:r>
              <a:rPr lang="en-GB" sz="1600" b="0" i="0" u="none" strike="noStrike" cap="none" dirty="0" smtClean="0">
                <a:solidFill>
                  <a:schemeClr val="lt1"/>
                </a:solidFill>
                <a:latin typeface="Arial"/>
                <a:ea typeface="Arial"/>
                <a:cs typeface="Arial"/>
                <a:sym typeface="Arial"/>
              </a:rPr>
              <a:t>Systems</a:t>
            </a:r>
          </a:p>
          <a:p>
            <a:pPr marL="285750" marR="0" lvl="0" indent="-285750" algn="l" rtl="0">
              <a:lnSpc>
                <a:spcPct val="100000"/>
              </a:lnSpc>
              <a:spcBef>
                <a:spcPts val="0"/>
              </a:spcBef>
              <a:spcAft>
                <a:spcPts val="0"/>
              </a:spcAft>
              <a:buClr>
                <a:schemeClr val="lt1"/>
              </a:buClr>
              <a:buSzPct val="100000"/>
              <a:buFont typeface="Arial"/>
              <a:buChar char="•"/>
            </a:pPr>
            <a:endParaRPr lang="en-GB" sz="16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Airframe Mechanical </a:t>
            </a:r>
            <a:r>
              <a:rPr lang="en-GB" sz="1600" b="0" i="0" u="none" strike="noStrike" cap="none" dirty="0" smtClean="0">
                <a:solidFill>
                  <a:schemeClr val="lt1"/>
                </a:solidFill>
                <a:latin typeface="Arial"/>
                <a:ea typeface="Arial"/>
                <a:cs typeface="Arial"/>
                <a:sym typeface="Arial"/>
              </a:rPr>
              <a:t>Systems</a:t>
            </a:r>
          </a:p>
          <a:p>
            <a:pPr marL="285750" marR="0" lvl="0" indent="-285750" algn="l" rtl="0">
              <a:lnSpc>
                <a:spcPct val="100000"/>
              </a:lnSpc>
              <a:spcBef>
                <a:spcPts val="0"/>
              </a:spcBef>
              <a:spcAft>
                <a:spcPts val="0"/>
              </a:spcAft>
              <a:buClr>
                <a:schemeClr val="lt1"/>
              </a:buClr>
              <a:buSzPct val="100000"/>
              <a:buFont typeface="Arial"/>
              <a:buChar char="•"/>
            </a:pPr>
            <a:endParaRPr lang="en-GB" sz="16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Composite Materials for Aerospace </a:t>
            </a:r>
            <a:r>
              <a:rPr lang="en-GB" sz="1600" b="0" i="0" u="none" strike="noStrike" cap="none" dirty="0" smtClean="0">
                <a:solidFill>
                  <a:schemeClr val="lt1"/>
                </a:solidFill>
                <a:latin typeface="Arial"/>
                <a:ea typeface="Arial"/>
                <a:cs typeface="Arial"/>
                <a:sym typeface="Arial"/>
              </a:rPr>
              <a:t>Applications</a:t>
            </a:r>
          </a:p>
          <a:p>
            <a:pPr marL="285750" marR="0" lvl="0" indent="-285750" algn="l" rtl="0">
              <a:lnSpc>
                <a:spcPct val="100000"/>
              </a:lnSpc>
              <a:spcBef>
                <a:spcPts val="0"/>
              </a:spcBef>
              <a:spcAft>
                <a:spcPts val="0"/>
              </a:spcAft>
              <a:buClr>
                <a:schemeClr val="lt1"/>
              </a:buClr>
              <a:buSzPct val="100000"/>
              <a:buFont typeface="Arial"/>
              <a:buChar char="•"/>
            </a:pPr>
            <a:endParaRPr lang="en-GB" sz="16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Turbine Rotary Wing Mechanical and Flight Systems</a:t>
            </a:r>
          </a:p>
        </p:txBody>
      </p:sp>
      <p:pic>
        <p:nvPicPr>
          <p:cNvPr id="328" name="Shape 328"/>
          <p:cNvPicPr preferRelativeResize="0">
            <a:picLocks noGrp="1"/>
          </p:cNvPicPr>
          <p:nvPr>
            <p:ph type="pic" idx="2"/>
          </p:nvPr>
        </p:nvPicPr>
        <p:blipFill rotWithShape="1">
          <a:blip r:embed="rId3">
            <a:alphaModFix/>
          </a:blip>
          <a:srcRect l="32278" r="29272"/>
          <a:stretch/>
        </p:blipFill>
        <p:spPr>
          <a:xfrm>
            <a:off x="5189516" y="0"/>
            <a:ext cx="3954484" cy="6858000"/>
          </a:xfrm>
          <a:prstGeom prst="rect">
            <a:avLst/>
          </a:prstGeom>
          <a:solidFill>
            <a:srgbClr val="BBBBBB"/>
          </a:solidFill>
          <a:ln>
            <a:noFill/>
          </a:ln>
          <a:effectLst>
            <a:outerShdw blurRad="50799" dist="38100" dir="8100000" algn="tr" rotWithShape="0">
              <a:srgbClr val="000000">
                <a:alpha val="40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366590" y="167458"/>
            <a:ext cx="4573542" cy="1269455"/>
          </a:xfrm>
          <a:prstGeom prst="rect">
            <a:avLst/>
          </a:prstGeom>
          <a:noFill/>
          <a:ln>
            <a:noFill/>
          </a:ln>
        </p:spPr>
        <p:txBody>
          <a:bodyPr lIns="0" tIns="0" rIns="0" bIns="0" anchor="t" anchorCtr="0">
            <a:noAutofit/>
          </a:bodyPr>
          <a:lstStyle/>
          <a:p>
            <a:pPr marL="0" marR="0" lvl="0" indent="0" algn="l" rtl="0">
              <a:lnSpc>
                <a:spcPct val="117647"/>
              </a:lnSpc>
              <a:spcBef>
                <a:spcPts val="0"/>
              </a:spcBef>
              <a:buClr>
                <a:srgbClr val="FFFFFF"/>
              </a:buClr>
              <a:buSzPct val="25000"/>
              <a:buFont typeface="Times New Roman"/>
              <a:buNone/>
            </a:pPr>
            <a:r>
              <a:rPr lang="en-GB" sz="3400" b="1" i="0" u="none" strike="noStrike" cap="none">
                <a:solidFill>
                  <a:srgbClr val="FFFFFF"/>
                </a:solidFill>
                <a:latin typeface="Times New Roman"/>
                <a:ea typeface="Times New Roman"/>
                <a:cs typeface="Times New Roman"/>
                <a:sym typeface="Times New Roman"/>
              </a:rPr>
              <a:t>Aeronautical Engineering level 5 units</a:t>
            </a:r>
          </a:p>
        </p:txBody>
      </p:sp>
      <p:sp>
        <p:nvSpPr>
          <p:cNvPr id="334" name="Shape 334"/>
          <p:cNvSpPr txBox="1">
            <a:spLocks noGrp="1"/>
          </p:cNvSpPr>
          <p:nvPr>
            <p:ph type="body" idx="1"/>
          </p:nvPr>
        </p:nvSpPr>
        <p:spPr>
          <a:xfrm>
            <a:off x="366600" y="1436913"/>
            <a:ext cx="4573500" cy="5308187"/>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GB" sz="1600" b="0" i="0" u="none" strike="noStrike" cap="none" dirty="0">
                <a:solidFill>
                  <a:schemeClr val="lt1"/>
                </a:solidFill>
                <a:latin typeface="Arial"/>
                <a:ea typeface="Arial"/>
                <a:cs typeface="Arial"/>
                <a:sym typeface="Arial"/>
              </a:rPr>
              <a:t>Level 5 pathway students study:</a:t>
            </a:r>
          </a:p>
          <a:p>
            <a:pPr marL="0" marR="0" lvl="0" indent="0" algn="l" rtl="0">
              <a:lnSpc>
                <a:spcPct val="100000"/>
              </a:lnSpc>
              <a:spcBef>
                <a:spcPts val="0"/>
              </a:spcBef>
              <a:spcAft>
                <a:spcPts val="0"/>
              </a:spcAft>
              <a:buClr>
                <a:schemeClr val="lt1"/>
              </a:buClr>
              <a:buSzPct val="25000"/>
              <a:buFont typeface="Arial"/>
              <a:buNone/>
            </a:pPr>
            <a:endParaRPr sz="16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ct val="25000"/>
              <a:buFont typeface="Arial"/>
              <a:buNone/>
            </a:pPr>
            <a:r>
              <a:rPr lang="en-GB" sz="1600" b="0" i="0" u="none" strike="noStrike" cap="none" dirty="0">
                <a:solidFill>
                  <a:schemeClr val="lt1"/>
                </a:solidFill>
                <a:latin typeface="Arial"/>
                <a:ea typeface="Arial"/>
                <a:cs typeface="Arial"/>
                <a:sym typeface="Arial"/>
              </a:rPr>
              <a:t>2 Core, 2 Specialist, 3 Optional Units.</a:t>
            </a:r>
          </a:p>
          <a:p>
            <a:pPr marL="0" marR="0" lvl="0" indent="0" algn="l" rtl="0">
              <a:lnSpc>
                <a:spcPct val="100000"/>
              </a:lnSpc>
              <a:spcBef>
                <a:spcPts val="0"/>
              </a:spcBef>
              <a:spcAft>
                <a:spcPts val="0"/>
              </a:spcAft>
              <a:buClr>
                <a:schemeClr val="lt1"/>
              </a:buClr>
              <a:buSzPct val="25000"/>
              <a:buFont typeface="Arial"/>
              <a:buNone/>
            </a:pPr>
            <a:endParaRPr sz="16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Aircraft Flight Control </a:t>
            </a:r>
            <a:r>
              <a:rPr lang="en-GB" sz="1600" b="0" i="0" u="none" strike="noStrike" cap="none" dirty="0" smtClean="0">
                <a:solidFill>
                  <a:schemeClr val="lt1"/>
                </a:solidFill>
                <a:latin typeface="Arial"/>
                <a:ea typeface="Arial"/>
                <a:cs typeface="Arial"/>
                <a:sym typeface="Arial"/>
              </a:rPr>
              <a:t>Systems</a:t>
            </a:r>
          </a:p>
          <a:p>
            <a:pPr marL="285750" marR="0" lvl="0" indent="-285750" algn="l" rtl="0">
              <a:lnSpc>
                <a:spcPct val="100000"/>
              </a:lnSpc>
              <a:spcBef>
                <a:spcPts val="0"/>
              </a:spcBef>
              <a:spcAft>
                <a:spcPts val="0"/>
              </a:spcAft>
              <a:buClr>
                <a:schemeClr val="lt1"/>
              </a:buClr>
              <a:buSzPct val="100000"/>
              <a:buFont typeface="Arial"/>
              <a:buChar char="•"/>
            </a:pPr>
            <a:endParaRPr lang="en-GB" sz="16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Aircraft Propulsion Principles and </a:t>
            </a:r>
            <a:r>
              <a:rPr lang="en-GB" sz="1600" b="0" i="0" u="none" strike="noStrike" cap="none" dirty="0" smtClean="0">
                <a:solidFill>
                  <a:schemeClr val="lt1"/>
                </a:solidFill>
                <a:latin typeface="Arial"/>
                <a:ea typeface="Arial"/>
                <a:cs typeface="Arial"/>
                <a:sym typeface="Arial"/>
              </a:rPr>
              <a:t>Technology</a:t>
            </a:r>
          </a:p>
          <a:p>
            <a:pPr marL="285750" marR="0" lvl="0" indent="-285750" algn="l" rtl="0">
              <a:lnSpc>
                <a:spcPct val="100000"/>
              </a:lnSpc>
              <a:spcBef>
                <a:spcPts val="0"/>
              </a:spcBef>
              <a:spcAft>
                <a:spcPts val="0"/>
              </a:spcAft>
              <a:buClr>
                <a:schemeClr val="lt1"/>
              </a:buClr>
              <a:buSzPct val="100000"/>
              <a:buFont typeface="Arial"/>
              <a:buChar char="•"/>
            </a:pPr>
            <a:endParaRPr lang="en-GB" sz="16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Aircraft Structural </a:t>
            </a:r>
            <a:r>
              <a:rPr lang="en-GB" sz="1600" b="0" i="0" u="none" strike="noStrike" cap="none" dirty="0" smtClean="0">
                <a:solidFill>
                  <a:schemeClr val="lt1"/>
                </a:solidFill>
                <a:latin typeface="Arial"/>
                <a:ea typeface="Arial"/>
                <a:cs typeface="Arial"/>
                <a:sym typeface="Arial"/>
              </a:rPr>
              <a:t>Integrity</a:t>
            </a:r>
          </a:p>
          <a:p>
            <a:pPr marL="285750" marR="0" lvl="0" indent="-285750" algn="l" rtl="0">
              <a:lnSpc>
                <a:spcPct val="100000"/>
              </a:lnSpc>
              <a:spcBef>
                <a:spcPts val="0"/>
              </a:spcBef>
              <a:spcAft>
                <a:spcPts val="0"/>
              </a:spcAft>
              <a:buClr>
                <a:schemeClr val="lt1"/>
              </a:buClr>
              <a:buSzPct val="100000"/>
              <a:buFont typeface="Arial"/>
              <a:buChar char="•"/>
            </a:pPr>
            <a:endParaRPr lang="en-GB" sz="16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Avionic </a:t>
            </a:r>
            <a:r>
              <a:rPr lang="en-GB" sz="1600" b="0" i="0" u="none" strike="noStrike" cap="none" dirty="0" smtClean="0">
                <a:solidFill>
                  <a:schemeClr val="lt1"/>
                </a:solidFill>
                <a:latin typeface="Arial"/>
                <a:ea typeface="Arial"/>
                <a:cs typeface="Arial"/>
                <a:sym typeface="Arial"/>
              </a:rPr>
              <a:t>Systems</a:t>
            </a:r>
          </a:p>
          <a:p>
            <a:pPr marL="285750" marR="0" lvl="0" indent="-285750" algn="l" rtl="0">
              <a:lnSpc>
                <a:spcPct val="100000"/>
              </a:lnSpc>
              <a:spcBef>
                <a:spcPts val="0"/>
              </a:spcBef>
              <a:spcAft>
                <a:spcPts val="0"/>
              </a:spcAft>
              <a:buClr>
                <a:schemeClr val="lt1"/>
              </a:buClr>
              <a:buSzPct val="100000"/>
              <a:buFont typeface="Arial"/>
              <a:buChar char="•"/>
            </a:pPr>
            <a:endParaRPr lang="en-GB" sz="16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Aircraft Gas Turbine Engine Design and </a:t>
            </a:r>
            <a:r>
              <a:rPr lang="en-GB" sz="1600" b="0" i="0" u="none" strike="noStrike" cap="none" dirty="0" smtClean="0">
                <a:solidFill>
                  <a:schemeClr val="lt1"/>
                </a:solidFill>
                <a:latin typeface="Arial"/>
                <a:ea typeface="Arial"/>
                <a:cs typeface="Arial"/>
                <a:sym typeface="Arial"/>
              </a:rPr>
              <a:t>Performance</a:t>
            </a:r>
          </a:p>
          <a:p>
            <a:pPr marL="285750" marR="0" lvl="0" indent="-285750" algn="l" rtl="0">
              <a:lnSpc>
                <a:spcPct val="100000"/>
              </a:lnSpc>
              <a:spcBef>
                <a:spcPts val="0"/>
              </a:spcBef>
              <a:spcAft>
                <a:spcPts val="0"/>
              </a:spcAft>
              <a:buClr>
                <a:schemeClr val="lt1"/>
              </a:buClr>
              <a:buSzPct val="100000"/>
              <a:buFont typeface="Arial"/>
              <a:buChar char="•"/>
            </a:pPr>
            <a:endParaRPr lang="en-GB" sz="16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Advanced Composite Materials for Aerospace </a:t>
            </a:r>
            <a:r>
              <a:rPr lang="en-GB" sz="1600" b="0" i="0" u="none" strike="noStrike" cap="none" dirty="0" smtClean="0">
                <a:solidFill>
                  <a:schemeClr val="lt1"/>
                </a:solidFill>
                <a:latin typeface="Arial"/>
                <a:ea typeface="Arial"/>
                <a:cs typeface="Arial"/>
                <a:sym typeface="Arial"/>
              </a:rPr>
              <a:t>Applications</a:t>
            </a:r>
          </a:p>
          <a:p>
            <a:pPr marL="285750" marR="0" lvl="0" indent="-285750" algn="l" rtl="0">
              <a:lnSpc>
                <a:spcPct val="100000"/>
              </a:lnSpc>
              <a:spcBef>
                <a:spcPts val="0"/>
              </a:spcBef>
              <a:spcAft>
                <a:spcPts val="0"/>
              </a:spcAft>
              <a:buClr>
                <a:schemeClr val="lt1"/>
              </a:buClr>
              <a:buSzPct val="100000"/>
              <a:buFont typeface="Arial"/>
              <a:buChar char="•"/>
            </a:pPr>
            <a:endParaRPr lang="en-GB" sz="16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Advanced Turbine Rotary Wing Mechanical and Flight Systems</a:t>
            </a:r>
          </a:p>
        </p:txBody>
      </p:sp>
      <p:pic>
        <p:nvPicPr>
          <p:cNvPr id="335" name="Shape 335"/>
          <p:cNvPicPr preferRelativeResize="0">
            <a:picLocks noGrp="1"/>
          </p:cNvPicPr>
          <p:nvPr>
            <p:ph type="pic" idx="2"/>
          </p:nvPr>
        </p:nvPicPr>
        <p:blipFill rotWithShape="1">
          <a:blip r:embed="rId3">
            <a:alphaModFix/>
          </a:blip>
          <a:srcRect l="32278" r="29272"/>
          <a:stretch/>
        </p:blipFill>
        <p:spPr>
          <a:xfrm>
            <a:off x="5189516" y="-11875"/>
            <a:ext cx="3954484" cy="6858000"/>
          </a:xfrm>
          <a:prstGeom prst="rect">
            <a:avLst/>
          </a:prstGeom>
          <a:solidFill>
            <a:srgbClr val="BBBBBB"/>
          </a:solidFill>
          <a:ln>
            <a:noFill/>
          </a:ln>
          <a:effectLst>
            <a:outerShdw blurRad="50799" dist="38100" dir="8100000" algn="tr" rotWithShape="0">
              <a:srgbClr val="000000">
                <a:alpha val="40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541337" y="417599"/>
            <a:ext cx="5081586" cy="1096874"/>
          </a:xfrm>
          <a:prstGeom prst="rect">
            <a:avLst/>
          </a:prstGeom>
          <a:noFill/>
          <a:ln>
            <a:noFill/>
          </a:ln>
        </p:spPr>
        <p:txBody>
          <a:bodyPr lIns="0" tIns="0" rIns="0" bIns="0" anchor="t" anchorCtr="0">
            <a:noAutofit/>
          </a:bodyPr>
          <a:lstStyle/>
          <a:p>
            <a:pPr marL="0" marR="0" lvl="0" indent="0" algn="l" rtl="0">
              <a:lnSpc>
                <a:spcPct val="117647"/>
              </a:lnSpc>
              <a:spcBef>
                <a:spcPts val="0"/>
              </a:spcBef>
              <a:buClr>
                <a:schemeClr val="dk2"/>
              </a:buClr>
              <a:buSzPct val="25000"/>
              <a:buFont typeface="Times New Roman"/>
              <a:buNone/>
            </a:pPr>
            <a:r>
              <a:rPr lang="en-GB" sz="3400" b="1" i="0" u="none" strike="noStrike" cap="none">
                <a:solidFill>
                  <a:schemeClr val="dk2"/>
                </a:solidFill>
                <a:latin typeface="Times New Roman"/>
                <a:ea typeface="Times New Roman"/>
                <a:cs typeface="Times New Roman"/>
                <a:sym typeface="Times New Roman"/>
              </a:rPr>
              <a:t>Mapping</a:t>
            </a:r>
          </a:p>
        </p:txBody>
      </p:sp>
      <p:sp>
        <p:nvSpPr>
          <p:cNvPr id="341" name="Shape 341"/>
          <p:cNvSpPr txBox="1">
            <a:spLocks noGrp="1"/>
          </p:cNvSpPr>
          <p:nvPr>
            <p:ph type="sldNum" idx="12"/>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a:solidFill>
                  <a:schemeClr val="lt2"/>
                </a:solidFill>
                <a:latin typeface="Arial"/>
                <a:ea typeface="Arial"/>
                <a:cs typeface="Arial"/>
                <a:sym typeface="Arial"/>
              </a:rPr>
              <a:t>28</a:t>
            </a:fld>
            <a:endParaRPr lang="en-GB" sz="800" b="1">
              <a:solidFill>
                <a:schemeClr val="lt2"/>
              </a:solidFill>
              <a:latin typeface="Arial"/>
              <a:ea typeface="Arial"/>
              <a:cs typeface="Arial"/>
              <a:sym typeface="Arial"/>
            </a:endParaRPr>
          </a:p>
        </p:txBody>
      </p:sp>
      <p:pic>
        <p:nvPicPr>
          <p:cNvPr id="342" name="Shape 342"/>
          <p:cNvPicPr preferRelativeResize="0"/>
          <p:nvPr/>
        </p:nvPicPr>
        <p:blipFill rotWithShape="1">
          <a:blip r:embed="rId3">
            <a:alphaModFix/>
          </a:blip>
          <a:srcRect/>
          <a:stretch/>
        </p:blipFill>
        <p:spPr>
          <a:xfrm>
            <a:off x="378352" y="1118242"/>
            <a:ext cx="5979309" cy="505692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541337" y="417599"/>
            <a:ext cx="5081586" cy="1096874"/>
          </a:xfrm>
          <a:prstGeom prst="rect">
            <a:avLst/>
          </a:prstGeom>
          <a:noFill/>
          <a:ln>
            <a:noFill/>
          </a:ln>
        </p:spPr>
        <p:txBody>
          <a:bodyPr lIns="0" tIns="0" rIns="0" bIns="0" anchor="t" anchorCtr="0">
            <a:noAutofit/>
          </a:bodyPr>
          <a:lstStyle/>
          <a:p>
            <a:pPr marL="0" marR="0" lvl="0" indent="0" algn="l" rtl="0">
              <a:lnSpc>
                <a:spcPct val="117647"/>
              </a:lnSpc>
              <a:spcBef>
                <a:spcPts val="0"/>
              </a:spcBef>
              <a:buClr>
                <a:schemeClr val="dk2"/>
              </a:buClr>
              <a:buSzPct val="25000"/>
              <a:buFont typeface="Times New Roman"/>
              <a:buNone/>
            </a:pPr>
            <a:r>
              <a:rPr lang="en-GB" sz="3400" b="1" i="0" u="none" strike="noStrike" cap="none">
                <a:solidFill>
                  <a:schemeClr val="dk2"/>
                </a:solidFill>
                <a:latin typeface="Times New Roman"/>
                <a:ea typeface="Times New Roman"/>
                <a:cs typeface="Times New Roman"/>
                <a:sym typeface="Times New Roman"/>
              </a:rPr>
              <a:t>Mapping continued…</a:t>
            </a:r>
          </a:p>
        </p:txBody>
      </p:sp>
      <p:sp>
        <p:nvSpPr>
          <p:cNvPr id="348" name="Shape 348"/>
          <p:cNvSpPr txBox="1">
            <a:spLocks noGrp="1"/>
          </p:cNvSpPr>
          <p:nvPr>
            <p:ph type="sldNum" idx="12"/>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a:solidFill>
                  <a:schemeClr val="lt2"/>
                </a:solidFill>
                <a:latin typeface="Arial"/>
                <a:ea typeface="Arial"/>
                <a:cs typeface="Arial"/>
                <a:sym typeface="Arial"/>
              </a:rPr>
              <a:t>29</a:t>
            </a:fld>
            <a:endParaRPr lang="en-GB" sz="800" b="1">
              <a:solidFill>
                <a:schemeClr val="lt2"/>
              </a:solidFill>
              <a:latin typeface="Arial"/>
              <a:ea typeface="Arial"/>
              <a:cs typeface="Arial"/>
              <a:sym typeface="Arial"/>
            </a:endParaRPr>
          </a:p>
        </p:txBody>
      </p:sp>
      <p:pic>
        <p:nvPicPr>
          <p:cNvPr id="349" name="Shape 349"/>
          <p:cNvPicPr preferRelativeResize="0"/>
          <p:nvPr/>
        </p:nvPicPr>
        <p:blipFill rotWithShape="1">
          <a:blip r:embed="rId3">
            <a:alphaModFix/>
          </a:blip>
          <a:srcRect/>
          <a:stretch/>
        </p:blipFill>
        <p:spPr>
          <a:xfrm>
            <a:off x="541337" y="1048186"/>
            <a:ext cx="5988589" cy="523386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336" y="417600"/>
            <a:ext cx="7688263" cy="1119100"/>
          </a:xfrm>
        </p:spPr>
        <p:txBody>
          <a:bodyPr/>
          <a:lstStyle/>
          <a:p>
            <a:r>
              <a:rPr lang="en-GB" dirty="0" smtClean="0"/>
              <a:t>What do the new courses look like?</a:t>
            </a:r>
            <a:endParaRPr lang="en-US" dirty="0"/>
          </a:p>
        </p:txBody>
      </p:sp>
      <p:sp>
        <p:nvSpPr>
          <p:cNvPr id="5" name="TextBox 4"/>
          <p:cNvSpPr txBox="1"/>
          <p:nvPr/>
        </p:nvSpPr>
        <p:spPr>
          <a:xfrm>
            <a:off x="3076994" y="1264616"/>
            <a:ext cx="2306374" cy="1530401"/>
          </a:xfrm>
          <a:prstGeom prst="rect">
            <a:avLst/>
          </a:prstGeom>
          <a:solidFill>
            <a:srgbClr val="005A70"/>
          </a:solidFill>
        </p:spPr>
        <p:txBody>
          <a:bodyPr wrap="square" lIns="72000" tIns="72000" rIns="72000" bIns="72000" rtlCol="0">
            <a:spAutoFit/>
          </a:bodyPr>
          <a:lstStyle/>
          <a:p>
            <a:pPr marL="0" lvl="1" algn="ctr">
              <a:lnSpc>
                <a:spcPts val="1300"/>
              </a:lnSpc>
              <a:spcAft>
                <a:spcPts val="600"/>
              </a:spcAft>
              <a:buClr>
                <a:srgbClr val="FFFFFF"/>
              </a:buClr>
            </a:pPr>
            <a:endParaRPr lang="en-GB" sz="1600" b="1" dirty="0" smtClean="0">
              <a:solidFill>
                <a:srgbClr val="FFFFFF"/>
              </a:solidFill>
            </a:endParaRPr>
          </a:p>
          <a:p>
            <a:pPr marL="0" lvl="1" algn="ctr">
              <a:lnSpc>
                <a:spcPts val="1300"/>
              </a:lnSpc>
              <a:spcAft>
                <a:spcPts val="600"/>
              </a:spcAft>
              <a:buClr>
                <a:srgbClr val="FFFFFF"/>
              </a:buClr>
            </a:pPr>
            <a:r>
              <a:rPr lang="en-GB" sz="1600" b="1" dirty="0" smtClean="0">
                <a:solidFill>
                  <a:srgbClr val="FFFFFF"/>
                </a:solidFill>
              </a:rPr>
              <a:t>2 </a:t>
            </a:r>
            <a:r>
              <a:rPr lang="en-GB" sz="1600" b="1" dirty="0">
                <a:solidFill>
                  <a:srgbClr val="FFFFFF"/>
                </a:solidFill>
              </a:rPr>
              <a:t>personal skills </a:t>
            </a:r>
            <a:r>
              <a:rPr lang="en-GB" sz="1600" b="1" dirty="0" smtClean="0">
                <a:solidFill>
                  <a:srgbClr val="FFFFFF"/>
                </a:solidFill>
              </a:rPr>
              <a:t>units</a:t>
            </a:r>
          </a:p>
          <a:p>
            <a:pPr marL="0" lvl="1">
              <a:lnSpc>
                <a:spcPts val="1300"/>
              </a:lnSpc>
              <a:spcAft>
                <a:spcPts val="600"/>
              </a:spcAft>
              <a:buClr>
                <a:srgbClr val="FFFFFF"/>
              </a:buClr>
            </a:pPr>
            <a:endParaRPr lang="en-GB" sz="1200" dirty="0" smtClean="0">
              <a:solidFill>
                <a:srgbClr val="FFFFFF"/>
              </a:solidFill>
            </a:endParaRPr>
          </a:p>
          <a:p>
            <a:pPr marL="171450" lvl="1" indent="-171450">
              <a:lnSpc>
                <a:spcPts val="1300"/>
              </a:lnSpc>
              <a:spcAft>
                <a:spcPts val="600"/>
              </a:spcAft>
              <a:buClr>
                <a:srgbClr val="FFFFFF"/>
              </a:buClr>
              <a:buFont typeface="Arial" panose="020B0604020202020204" pitchFamily="34" charset="0"/>
              <a:buChar char="•"/>
            </a:pPr>
            <a:r>
              <a:rPr lang="en-GB" sz="1400" dirty="0" smtClean="0">
                <a:solidFill>
                  <a:srgbClr val="FFFFFF"/>
                </a:solidFill>
              </a:rPr>
              <a:t>Internally assessed</a:t>
            </a:r>
          </a:p>
          <a:p>
            <a:pPr marL="171450" lvl="1" indent="-171450">
              <a:lnSpc>
                <a:spcPts val="1300"/>
              </a:lnSpc>
              <a:spcAft>
                <a:spcPts val="600"/>
              </a:spcAft>
              <a:buClr>
                <a:srgbClr val="FFFFFF"/>
              </a:buClr>
              <a:buFont typeface="Arial" panose="020B0604020202020204" pitchFamily="34" charset="0"/>
              <a:buChar char="•"/>
            </a:pPr>
            <a:r>
              <a:rPr lang="en-GB" sz="1400" dirty="0" smtClean="0">
                <a:solidFill>
                  <a:srgbClr val="FFFFFF"/>
                </a:solidFill>
              </a:rPr>
              <a:t>60 </a:t>
            </a:r>
            <a:r>
              <a:rPr lang="en-GB" sz="1400" dirty="0">
                <a:solidFill>
                  <a:srgbClr val="FFFFFF"/>
                </a:solidFill>
              </a:rPr>
              <a:t>GLH </a:t>
            </a:r>
            <a:r>
              <a:rPr lang="en-GB" sz="1400" dirty="0" smtClean="0">
                <a:solidFill>
                  <a:srgbClr val="FFFFFF"/>
                </a:solidFill>
              </a:rPr>
              <a:t>in total</a:t>
            </a:r>
          </a:p>
          <a:p>
            <a:pPr marL="141288" lvl="1" indent="-141288">
              <a:lnSpc>
                <a:spcPts val="1300"/>
              </a:lnSpc>
              <a:spcAft>
                <a:spcPts val="600"/>
              </a:spcAft>
              <a:buClr>
                <a:schemeClr val="bg2"/>
              </a:buClr>
              <a:buFont typeface="Arial" panose="020B0604020202020204" pitchFamily="34" charset="0"/>
              <a:buChar char="‒"/>
            </a:pPr>
            <a:endParaRPr lang="en-GB" sz="1400" dirty="0">
              <a:solidFill>
                <a:srgbClr val="FFFFFF"/>
              </a:solidFill>
            </a:endParaRPr>
          </a:p>
        </p:txBody>
      </p:sp>
      <p:sp>
        <p:nvSpPr>
          <p:cNvPr id="18" name="Rectangle 17"/>
          <p:cNvSpPr/>
          <p:nvPr/>
        </p:nvSpPr>
        <p:spPr>
          <a:xfrm>
            <a:off x="583928" y="3646986"/>
            <a:ext cx="1847849" cy="1654681"/>
          </a:xfrm>
          <a:prstGeom prst="rect">
            <a:avLst/>
          </a:prstGeom>
          <a:solidFill>
            <a:srgbClr val="003057"/>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8000" tIns="0" rIns="180000" bIns="108000" rtlCol="0" anchor="b" anchorCtr="0"/>
          <a:lstStyle/>
          <a:p>
            <a:pPr algn="ctr"/>
            <a:r>
              <a:rPr lang="en-GB" sz="1200" b="1" dirty="0" smtClean="0">
                <a:solidFill>
                  <a:srgbClr val="FFFFFF"/>
                </a:solidFill>
              </a:rPr>
              <a:t>360 GLH</a:t>
            </a:r>
          </a:p>
          <a:p>
            <a:pPr algn="ctr"/>
            <a:endParaRPr lang="en-US" sz="1200" b="1" dirty="0">
              <a:solidFill>
                <a:srgbClr val="FFFFFF"/>
              </a:solidFill>
            </a:endParaRPr>
          </a:p>
        </p:txBody>
      </p:sp>
      <p:sp>
        <p:nvSpPr>
          <p:cNvPr id="20" name="TextBox 19"/>
          <p:cNvSpPr txBox="1"/>
          <p:nvPr/>
        </p:nvSpPr>
        <p:spPr>
          <a:xfrm>
            <a:off x="583928" y="1461883"/>
            <a:ext cx="1838325" cy="1292662"/>
          </a:xfrm>
          <a:prstGeom prst="rect">
            <a:avLst/>
          </a:prstGeom>
          <a:solidFill>
            <a:schemeClr val="accent2"/>
          </a:solidFill>
          <a:ln>
            <a:solidFill>
              <a:srgbClr val="3399B5"/>
            </a:solidFill>
          </a:ln>
        </p:spPr>
        <p:txBody>
          <a:bodyPr wrap="square" lIns="0" tIns="0" rIns="0" bIns="0" rtlCol="0">
            <a:spAutoFit/>
          </a:bodyPr>
          <a:lstStyle/>
          <a:p>
            <a:pPr algn="ctr"/>
            <a:endParaRPr lang="en-GB" sz="2400" b="1" dirty="0" smtClean="0">
              <a:solidFill>
                <a:srgbClr val="FFFFFF"/>
              </a:solidFill>
            </a:endParaRPr>
          </a:p>
          <a:p>
            <a:pPr algn="ctr"/>
            <a:r>
              <a:rPr lang="en-GB" sz="2400" b="1" dirty="0" smtClean="0">
                <a:solidFill>
                  <a:srgbClr val="FFFFFF"/>
                </a:solidFill>
              </a:rPr>
              <a:t>Certificate</a:t>
            </a:r>
          </a:p>
          <a:p>
            <a:pPr algn="ctr"/>
            <a:r>
              <a:rPr lang="en-GB" sz="1200" b="1" dirty="0" smtClean="0">
                <a:solidFill>
                  <a:srgbClr val="FFFFFF"/>
                </a:solidFill>
              </a:rPr>
              <a:t/>
            </a:r>
            <a:br>
              <a:rPr lang="en-GB" sz="1200" b="1" dirty="0" smtClean="0">
                <a:solidFill>
                  <a:srgbClr val="FFFFFF"/>
                </a:solidFill>
              </a:rPr>
            </a:br>
            <a:r>
              <a:rPr lang="en-GB" sz="1200" b="1" dirty="0" smtClean="0">
                <a:solidFill>
                  <a:srgbClr val="FFFFFF"/>
                </a:solidFill>
              </a:rPr>
              <a:t>180 GLH</a:t>
            </a:r>
          </a:p>
          <a:p>
            <a:pPr algn="ctr"/>
            <a:endParaRPr lang="en-US" sz="1200" b="1" dirty="0">
              <a:solidFill>
                <a:srgbClr val="FFFFFF"/>
              </a:solidFill>
            </a:endParaRPr>
          </a:p>
        </p:txBody>
      </p:sp>
      <p:sp>
        <p:nvSpPr>
          <p:cNvPr id="22" name="TextBox 21"/>
          <p:cNvSpPr txBox="1"/>
          <p:nvPr/>
        </p:nvSpPr>
        <p:spPr>
          <a:xfrm>
            <a:off x="896353" y="4146717"/>
            <a:ext cx="1213474" cy="369332"/>
          </a:xfrm>
          <a:prstGeom prst="rect">
            <a:avLst/>
          </a:prstGeom>
          <a:noFill/>
        </p:spPr>
        <p:txBody>
          <a:bodyPr wrap="none" lIns="0" tIns="0" rIns="0" bIns="0" rtlCol="0">
            <a:spAutoFit/>
          </a:bodyPr>
          <a:lstStyle/>
          <a:p>
            <a:pPr algn="ctr"/>
            <a:r>
              <a:rPr lang="en-GB" sz="2400" b="1" dirty="0" smtClean="0">
                <a:solidFill>
                  <a:srgbClr val="FFFFFF"/>
                </a:solidFill>
              </a:rPr>
              <a:t>Diploma</a:t>
            </a:r>
            <a:endParaRPr lang="en-US" sz="2400" b="1" dirty="0">
              <a:solidFill>
                <a:srgbClr val="FFFFFF"/>
              </a:solidFill>
            </a:endParaRPr>
          </a:p>
        </p:txBody>
      </p:sp>
      <p:sp>
        <p:nvSpPr>
          <p:cNvPr id="27" name="Text Placeholder 7"/>
          <p:cNvSpPr txBox="1">
            <a:spLocks/>
          </p:cNvSpPr>
          <p:nvPr/>
        </p:nvSpPr>
        <p:spPr>
          <a:xfrm>
            <a:off x="6293644" y="6494370"/>
            <a:ext cx="2135978" cy="116681"/>
          </a:xfrm>
          <a:prstGeom prst="rect">
            <a:avLst/>
          </a:prstGeom>
        </p:spPr>
        <p:txBody>
          <a:bodyPr lIns="0" tIns="0" rIns="0" bIns="0" anchor="b" anchorCtr="0"/>
          <a:lstStyle>
            <a:lvl1pPr marL="0" indent="0" algn="r" defTabSz="914400" rtl="0" eaLnBrk="1" latinLnBrk="0" hangingPunct="1">
              <a:lnSpc>
                <a:spcPct val="100000"/>
              </a:lnSpc>
              <a:spcBef>
                <a:spcPts val="0"/>
              </a:spcBef>
              <a:spcAft>
                <a:spcPts val="0"/>
              </a:spcAft>
              <a:buFont typeface="Arial" pitchFamily="34" charset="0"/>
              <a:buNone/>
              <a:defRPr sz="700" b="1" i="0" kern="1200" spc="20" baseline="0">
                <a:solidFill>
                  <a:schemeClr val="tx2"/>
                </a:solidFill>
                <a:latin typeface="+mn-lt"/>
                <a:ea typeface="Lato Medium" panose="020F0502020204030203" pitchFamily="34" charset="0"/>
                <a:cs typeface="Lato Medium" panose="020F0502020204030203" pitchFamily="34" charset="0"/>
              </a:defRPr>
            </a:lvl1pPr>
            <a:lvl2pPr marL="0" indent="0" algn="l" defTabSz="914400" rtl="0" eaLnBrk="1" latinLnBrk="0" hangingPunct="1">
              <a:lnSpc>
                <a:spcPts val="1300"/>
              </a:lnSpc>
              <a:spcBef>
                <a:spcPts val="0"/>
              </a:spcBef>
              <a:spcAft>
                <a:spcPts val="850"/>
              </a:spcAft>
              <a:buClr>
                <a:schemeClr val="tx1"/>
              </a:buClr>
              <a:buFont typeface="+mj-lt"/>
              <a:buNone/>
              <a:defRPr sz="1200" kern="1200" spc="20" baseline="0">
                <a:solidFill>
                  <a:schemeClr val="bg2"/>
                </a:solidFill>
                <a:latin typeface="+mn-lt"/>
                <a:ea typeface="+mn-ea"/>
                <a:cs typeface="+mn-cs"/>
              </a:defRPr>
            </a:lvl2pPr>
            <a:lvl3pPr marL="144463" indent="-104775" algn="l" defTabSz="914400" rtl="0" eaLnBrk="1" latinLnBrk="0" hangingPunct="1">
              <a:lnSpc>
                <a:spcPts val="1300"/>
              </a:lnSpc>
              <a:spcBef>
                <a:spcPts val="0"/>
              </a:spcBef>
              <a:spcAft>
                <a:spcPts val="850"/>
              </a:spcAft>
              <a:buClr>
                <a:schemeClr val="tx1"/>
              </a:buClr>
              <a:buFont typeface="Arial" pitchFamily="34" charset="0"/>
              <a:buChar char="̶"/>
              <a:defRPr sz="1200" kern="1200" spc="20" baseline="0">
                <a:solidFill>
                  <a:schemeClr val="bg2"/>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pc="0" dirty="0">
              <a:solidFill>
                <a:schemeClr val="bg2"/>
              </a:solidFill>
            </a:endParaRPr>
          </a:p>
        </p:txBody>
      </p:sp>
      <p:sp>
        <p:nvSpPr>
          <p:cNvPr id="28" name="TextBox 27"/>
          <p:cNvSpPr txBox="1"/>
          <p:nvPr/>
        </p:nvSpPr>
        <p:spPr>
          <a:xfrm>
            <a:off x="6141494" y="1273408"/>
            <a:ext cx="2088105" cy="1453457"/>
          </a:xfrm>
          <a:prstGeom prst="rect">
            <a:avLst/>
          </a:prstGeom>
          <a:solidFill>
            <a:schemeClr val="tx2"/>
          </a:solidFill>
        </p:spPr>
        <p:txBody>
          <a:bodyPr wrap="square" lIns="72000" tIns="72000" rIns="72000" bIns="72000" rtlCol="0">
            <a:spAutoFit/>
          </a:bodyPr>
          <a:lstStyle/>
          <a:p>
            <a:pPr marL="0" lvl="1" algn="ctr">
              <a:lnSpc>
                <a:spcPts val="1300"/>
              </a:lnSpc>
              <a:spcAft>
                <a:spcPts val="600"/>
              </a:spcAft>
              <a:buClr>
                <a:schemeClr val="bg2"/>
              </a:buClr>
            </a:pPr>
            <a:endParaRPr lang="en-GB" sz="1400" b="1" dirty="0" smtClean="0">
              <a:solidFill>
                <a:srgbClr val="FFFFFF"/>
              </a:solidFill>
            </a:endParaRPr>
          </a:p>
          <a:p>
            <a:pPr marL="0" lvl="1" algn="ctr">
              <a:lnSpc>
                <a:spcPts val="1300"/>
              </a:lnSpc>
              <a:spcAft>
                <a:spcPts val="600"/>
              </a:spcAft>
              <a:buClr>
                <a:schemeClr val="bg2"/>
              </a:buClr>
            </a:pPr>
            <a:r>
              <a:rPr lang="en-GB" sz="1600" b="1" dirty="0" smtClean="0">
                <a:solidFill>
                  <a:srgbClr val="FFFFFF"/>
                </a:solidFill>
              </a:rPr>
              <a:t>3 sector units</a:t>
            </a:r>
            <a:br>
              <a:rPr lang="en-GB" sz="1600" b="1" dirty="0" smtClean="0">
                <a:solidFill>
                  <a:srgbClr val="FFFFFF"/>
                </a:solidFill>
              </a:rPr>
            </a:br>
            <a:endParaRPr lang="en-GB" sz="1600" b="1" dirty="0" smtClean="0">
              <a:solidFill>
                <a:srgbClr val="FFFFFF"/>
              </a:solidFill>
            </a:endParaRPr>
          </a:p>
          <a:p>
            <a:pPr marL="285750" lvl="1" indent="-285750">
              <a:lnSpc>
                <a:spcPts val="1300"/>
              </a:lnSpc>
              <a:spcAft>
                <a:spcPts val="600"/>
              </a:spcAft>
              <a:buFont typeface="Arial" panose="020B0604020202020204" pitchFamily="34" charset="0"/>
              <a:buChar char="•"/>
            </a:pPr>
            <a:r>
              <a:rPr lang="en-GB" sz="1400" dirty="0" smtClean="0">
                <a:solidFill>
                  <a:srgbClr val="FFFFFF"/>
                </a:solidFill>
              </a:rPr>
              <a:t>Internally assessed</a:t>
            </a:r>
          </a:p>
          <a:p>
            <a:pPr marL="285750" lvl="1" indent="-285750">
              <a:lnSpc>
                <a:spcPts val="1300"/>
              </a:lnSpc>
              <a:spcAft>
                <a:spcPts val="600"/>
              </a:spcAft>
              <a:buFont typeface="Arial" panose="020B0604020202020204" pitchFamily="34" charset="0"/>
              <a:buChar char="•"/>
            </a:pPr>
            <a:r>
              <a:rPr lang="en-GB" sz="1400" dirty="0" smtClean="0">
                <a:solidFill>
                  <a:srgbClr val="FFFFFF"/>
                </a:solidFill>
              </a:rPr>
              <a:t>120 GLH in total</a:t>
            </a:r>
            <a:endParaRPr lang="en-GB" sz="1400" dirty="0">
              <a:solidFill>
                <a:srgbClr val="FFFFFF"/>
              </a:solidFill>
            </a:endParaRPr>
          </a:p>
          <a:p>
            <a:pPr marL="141288" lvl="1" indent="-141288">
              <a:lnSpc>
                <a:spcPts val="1300"/>
              </a:lnSpc>
              <a:spcAft>
                <a:spcPts val="600"/>
              </a:spcAft>
              <a:buClr>
                <a:schemeClr val="bg2"/>
              </a:buClr>
              <a:buFont typeface="Arial" panose="020B0604020202020204" pitchFamily="34" charset="0"/>
              <a:buChar char="‒"/>
            </a:pPr>
            <a:endParaRPr lang="en-GB" sz="1400" dirty="0">
              <a:solidFill>
                <a:srgbClr val="FFFFFF"/>
              </a:solidFill>
            </a:endParaRPr>
          </a:p>
        </p:txBody>
      </p:sp>
      <p:sp>
        <p:nvSpPr>
          <p:cNvPr id="29" name="TextBox 28"/>
          <p:cNvSpPr txBox="1"/>
          <p:nvPr/>
        </p:nvSpPr>
        <p:spPr>
          <a:xfrm>
            <a:off x="3076993" y="3708472"/>
            <a:ext cx="2306375" cy="1697113"/>
          </a:xfrm>
          <a:prstGeom prst="rect">
            <a:avLst/>
          </a:prstGeom>
          <a:solidFill>
            <a:srgbClr val="3399B5"/>
          </a:solidFill>
        </p:spPr>
        <p:txBody>
          <a:bodyPr wrap="square" lIns="72000" tIns="72000" rIns="72000" bIns="72000" rtlCol="0">
            <a:spAutoFit/>
          </a:bodyPr>
          <a:lstStyle/>
          <a:p>
            <a:pPr marL="0" lvl="1" algn="ctr">
              <a:lnSpc>
                <a:spcPts val="1300"/>
              </a:lnSpc>
              <a:spcAft>
                <a:spcPts val="600"/>
              </a:spcAft>
              <a:buClr>
                <a:srgbClr val="FFFFFF"/>
              </a:buClr>
            </a:pPr>
            <a:endParaRPr lang="en-GB" sz="1400" b="1" dirty="0" smtClean="0">
              <a:solidFill>
                <a:srgbClr val="FFFFFF"/>
              </a:solidFill>
            </a:endParaRPr>
          </a:p>
          <a:p>
            <a:pPr marL="0" lvl="1" algn="ctr">
              <a:lnSpc>
                <a:spcPts val="1300"/>
              </a:lnSpc>
              <a:spcAft>
                <a:spcPts val="600"/>
              </a:spcAft>
              <a:buClr>
                <a:srgbClr val="FFFFFF"/>
              </a:buClr>
            </a:pPr>
            <a:r>
              <a:rPr lang="en-GB" sz="1600" b="1" dirty="0" smtClean="0">
                <a:solidFill>
                  <a:srgbClr val="FFFFFF"/>
                </a:solidFill>
              </a:rPr>
              <a:t>4 </a:t>
            </a:r>
            <a:r>
              <a:rPr lang="en-GB" sz="1600" b="1" dirty="0">
                <a:solidFill>
                  <a:srgbClr val="FFFFFF"/>
                </a:solidFill>
              </a:rPr>
              <a:t>personal skills </a:t>
            </a:r>
            <a:r>
              <a:rPr lang="en-GB" sz="1600" b="1" dirty="0" smtClean="0">
                <a:solidFill>
                  <a:srgbClr val="FFFFFF"/>
                </a:solidFill>
              </a:rPr>
              <a:t>units</a:t>
            </a:r>
            <a:br>
              <a:rPr lang="en-GB" sz="1600" b="1" dirty="0" smtClean="0">
                <a:solidFill>
                  <a:srgbClr val="FFFFFF"/>
                </a:solidFill>
              </a:rPr>
            </a:br>
            <a:endParaRPr lang="en-GB" sz="1600" b="1" dirty="0" smtClean="0">
              <a:solidFill>
                <a:srgbClr val="FFFFFF"/>
              </a:solidFill>
            </a:endParaRPr>
          </a:p>
          <a:p>
            <a:pPr marL="171450" lvl="1" indent="-171450">
              <a:lnSpc>
                <a:spcPts val="1300"/>
              </a:lnSpc>
              <a:spcAft>
                <a:spcPts val="600"/>
              </a:spcAft>
              <a:buClr>
                <a:srgbClr val="FFFFFF"/>
              </a:buClr>
              <a:buFont typeface="Arial" panose="020B0604020202020204" pitchFamily="34" charset="0"/>
              <a:buChar char="•"/>
            </a:pPr>
            <a:r>
              <a:rPr lang="en-GB" sz="1400" dirty="0">
                <a:solidFill>
                  <a:srgbClr val="FFFFFF"/>
                </a:solidFill>
              </a:rPr>
              <a:t>Internally </a:t>
            </a:r>
            <a:r>
              <a:rPr lang="en-GB" sz="1400" dirty="0" smtClean="0">
                <a:solidFill>
                  <a:srgbClr val="FFFFFF"/>
                </a:solidFill>
              </a:rPr>
              <a:t>assessed</a:t>
            </a:r>
          </a:p>
          <a:p>
            <a:pPr marL="171450" lvl="1" indent="-171450">
              <a:lnSpc>
                <a:spcPts val="1300"/>
              </a:lnSpc>
              <a:spcAft>
                <a:spcPts val="600"/>
              </a:spcAft>
              <a:buClr>
                <a:srgbClr val="FFFFFF"/>
              </a:buClr>
              <a:buFont typeface="Arial" panose="020B0604020202020204" pitchFamily="34" charset="0"/>
              <a:buChar char="•"/>
            </a:pPr>
            <a:r>
              <a:rPr lang="en-GB" sz="1400" dirty="0" smtClean="0">
                <a:solidFill>
                  <a:srgbClr val="FFFFFF"/>
                </a:solidFill>
              </a:rPr>
              <a:t>One synoptic unit</a:t>
            </a:r>
          </a:p>
          <a:p>
            <a:pPr marL="171450" lvl="1" indent="-171450">
              <a:lnSpc>
                <a:spcPts val="1300"/>
              </a:lnSpc>
              <a:spcAft>
                <a:spcPts val="600"/>
              </a:spcAft>
              <a:buClr>
                <a:srgbClr val="FFFFFF"/>
              </a:buClr>
              <a:buFont typeface="Arial" panose="020B0604020202020204" pitchFamily="34" charset="0"/>
              <a:buChar char="•"/>
            </a:pPr>
            <a:r>
              <a:rPr lang="en-GB" sz="1400" dirty="0" smtClean="0">
                <a:solidFill>
                  <a:srgbClr val="FFFFFF"/>
                </a:solidFill>
              </a:rPr>
              <a:t>120 </a:t>
            </a:r>
            <a:r>
              <a:rPr lang="en-GB" sz="1400" dirty="0">
                <a:solidFill>
                  <a:srgbClr val="FFFFFF"/>
                </a:solidFill>
              </a:rPr>
              <a:t>GLH </a:t>
            </a:r>
            <a:r>
              <a:rPr lang="en-GB" sz="1400" dirty="0" smtClean="0">
                <a:solidFill>
                  <a:srgbClr val="FFFFFF"/>
                </a:solidFill>
              </a:rPr>
              <a:t>in total</a:t>
            </a:r>
            <a:endParaRPr lang="en-GB" sz="1400" dirty="0">
              <a:solidFill>
                <a:srgbClr val="FFFFFF"/>
              </a:solidFill>
            </a:endParaRPr>
          </a:p>
          <a:p>
            <a:pPr marL="141288" lvl="1" indent="-141288">
              <a:lnSpc>
                <a:spcPts val="1300"/>
              </a:lnSpc>
              <a:spcAft>
                <a:spcPts val="600"/>
              </a:spcAft>
              <a:buClr>
                <a:schemeClr val="bg2"/>
              </a:buClr>
              <a:buFont typeface="Arial" panose="020B0604020202020204" pitchFamily="34" charset="0"/>
              <a:buChar char="‒"/>
            </a:pPr>
            <a:endParaRPr lang="en-GB" sz="1400" dirty="0">
              <a:solidFill>
                <a:srgbClr val="FFFFFF"/>
              </a:solidFill>
            </a:endParaRPr>
          </a:p>
        </p:txBody>
      </p:sp>
      <p:sp>
        <p:nvSpPr>
          <p:cNvPr id="30" name="TextBox 29"/>
          <p:cNvSpPr txBox="1"/>
          <p:nvPr/>
        </p:nvSpPr>
        <p:spPr>
          <a:xfrm>
            <a:off x="6141494" y="3708472"/>
            <a:ext cx="2088105" cy="1774057"/>
          </a:xfrm>
          <a:prstGeom prst="rect">
            <a:avLst/>
          </a:prstGeom>
          <a:solidFill>
            <a:srgbClr val="D4EAE4"/>
          </a:solidFill>
        </p:spPr>
        <p:txBody>
          <a:bodyPr wrap="square" lIns="72000" tIns="72000" rIns="72000" bIns="72000" rtlCol="0">
            <a:spAutoFit/>
          </a:bodyPr>
          <a:lstStyle/>
          <a:p>
            <a:pPr marL="0" lvl="1" algn="ctr">
              <a:lnSpc>
                <a:spcPts val="1300"/>
              </a:lnSpc>
              <a:spcAft>
                <a:spcPts val="600"/>
              </a:spcAft>
              <a:buClr>
                <a:schemeClr val="bg2"/>
              </a:buClr>
            </a:pPr>
            <a:endParaRPr lang="en-GB" sz="1600" b="1" dirty="0" smtClean="0">
              <a:solidFill>
                <a:srgbClr val="000000"/>
              </a:solidFill>
            </a:endParaRPr>
          </a:p>
          <a:p>
            <a:pPr marL="0" lvl="1" algn="ctr">
              <a:lnSpc>
                <a:spcPts val="1300"/>
              </a:lnSpc>
              <a:spcAft>
                <a:spcPts val="600"/>
              </a:spcAft>
              <a:buClr>
                <a:schemeClr val="bg2"/>
              </a:buClr>
            </a:pPr>
            <a:r>
              <a:rPr lang="en-GB" sz="1600" b="1" dirty="0">
                <a:solidFill>
                  <a:srgbClr val="000000"/>
                </a:solidFill>
              </a:rPr>
              <a:t>6</a:t>
            </a:r>
            <a:r>
              <a:rPr lang="en-GB" sz="1600" b="1" dirty="0" smtClean="0">
                <a:solidFill>
                  <a:srgbClr val="000000"/>
                </a:solidFill>
              </a:rPr>
              <a:t> </a:t>
            </a:r>
            <a:r>
              <a:rPr lang="en-GB" sz="1600" b="1" dirty="0">
                <a:solidFill>
                  <a:srgbClr val="000000"/>
                </a:solidFill>
              </a:rPr>
              <a:t>sector </a:t>
            </a:r>
            <a:r>
              <a:rPr lang="en-GB" sz="1600" b="1" dirty="0" smtClean="0">
                <a:solidFill>
                  <a:srgbClr val="000000"/>
                </a:solidFill>
              </a:rPr>
              <a:t>units</a:t>
            </a:r>
          </a:p>
          <a:p>
            <a:pPr marL="0" lvl="1" algn="ctr">
              <a:lnSpc>
                <a:spcPts val="1300"/>
              </a:lnSpc>
              <a:spcAft>
                <a:spcPts val="600"/>
              </a:spcAft>
              <a:buClr>
                <a:schemeClr val="bg2"/>
              </a:buClr>
            </a:pPr>
            <a:endParaRPr lang="en-GB" sz="1600" b="1" dirty="0" smtClean="0">
              <a:solidFill>
                <a:srgbClr val="000000"/>
              </a:solidFill>
            </a:endParaRPr>
          </a:p>
          <a:p>
            <a:pPr marL="171450" lvl="1" indent="-171450">
              <a:lnSpc>
                <a:spcPts val="1300"/>
              </a:lnSpc>
              <a:spcAft>
                <a:spcPts val="600"/>
              </a:spcAft>
              <a:buClr>
                <a:schemeClr val="bg2"/>
              </a:buClr>
              <a:buFont typeface="Arial" panose="020B0604020202020204" pitchFamily="34" charset="0"/>
              <a:buChar char="•"/>
            </a:pPr>
            <a:r>
              <a:rPr lang="en-GB" sz="1400" dirty="0" smtClean="0">
                <a:solidFill>
                  <a:srgbClr val="000000"/>
                </a:solidFill>
              </a:rPr>
              <a:t>Internally assessed</a:t>
            </a:r>
          </a:p>
          <a:p>
            <a:pPr marL="171450" lvl="1" indent="-171450">
              <a:lnSpc>
                <a:spcPts val="1300"/>
              </a:lnSpc>
              <a:spcAft>
                <a:spcPts val="600"/>
              </a:spcAft>
              <a:buClr>
                <a:schemeClr val="bg2"/>
              </a:buClr>
              <a:buFont typeface="Arial" panose="020B0604020202020204" pitchFamily="34" charset="0"/>
              <a:buChar char="•"/>
            </a:pPr>
            <a:r>
              <a:rPr lang="en-GB" sz="1400" dirty="0" smtClean="0">
                <a:solidFill>
                  <a:srgbClr val="000000"/>
                </a:solidFill>
              </a:rPr>
              <a:t>240 </a:t>
            </a:r>
            <a:r>
              <a:rPr lang="en-GB" sz="1400" dirty="0">
                <a:solidFill>
                  <a:srgbClr val="000000"/>
                </a:solidFill>
              </a:rPr>
              <a:t>GLH </a:t>
            </a:r>
            <a:r>
              <a:rPr lang="en-GB" sz="1400" dirty="0" smtClean="0">
                <a:solidFill>
                  <a:srgbClr val="000000"/>
                </a:solidFill>
              </a:rPr>
              <a:t>in total</a:t>
            </a:r>
            <a:endParaRPr lang="en-GB" sz="1400" dirty="0">
              <a:solidFill>
                <a:srgbClr val="000000"/>
              </a:solidFill>
            </a:endParaRPr>
          </a:p>
          <a:p>
            <a:pPr marL="0" lvl="1">
              <a:lnSpc>
                <a:spcPts val="1300"/>
              </a:lnSpc>
              <a:spcAft>
                <a:spcPts val="600"/>
              </a:spcAft>
              <a:buClr>
                <a:schemeClr val="bg2"/>
              </a:buClr>
            </a:pPr>
            <a:endParaRPr lang="en-GB" sz="1400" dirty="0" smtClean="0">
              <a:solidFill>
                <a:srgbClr val="000000"/>
              </a:solidFill>
            </a:endParaRPr>
          </a:p>
          <a:p>
            <a:pPr marL="0" lvl="1">
              <a:lnSpc>
                <a:spcPts val="1300"/>
              </a:lnSpc>
              <a:spcAft>
                <a:spcPts val="600"/>
              </a:spcAft>
              <a:buClr>
                <a:schemeClr val="bg2"/>
              </a:buClr>
            </a:pPr>
            <a:endParaRPr lang="en-GB" sz="1400" dirty="0">
              <a:solidFill>
                <a:srgbClr val="000000"/>
              </a:solidFill>
            </a:endParaRPr>
          </a:p>
        </p:txBody>
      </p:sp>
      <p:cxnSp>
        <p:nvCxnSpPr>
          <p:cNvPr id="13" name="Straight Connector 12"/>
          <p:cNvCxnSpPr/>
          <p:nvPr/>
        </p:nvCxnSpPr>
        <p:spPr>
          <a:xfrm>
            <a:off x="530309" y="3395834"/>
            <a:ext cx="8072778" cy="0"/>
          </a:xfrm>
          <a:prstGeom prst="line">
            <a:avLst/>
          </a:prstGeom>
          <a:ln w="317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595077" y="1891657"/>
            <a:ext cx="309093" cy="492443"/>
          </a:xfrm>
          <a:prstGeom prst="rect">
            <a:avLst/>
          </a:prstGeom>
          <a:noFill/>
        </p:spPr>
        <p:txBody>
          <a:bodyPr wrap="square" lIns="0" tIns="0" rIns="0" bIns="0" rtlCol="0">
            <a:spAutoFit/>
          </a:bodyPr>
          <a:lstStyle/>
          <a:p>
            <a:r>
              <a:rPr lang="en-GB" sz="3200" dirty="0" smtClean="0">
                <a:solidFill>
                  <a:schemeClr val="accent2"/>
                </a:solidFill>
              </a:rPr>
              <a:t>=</a:t>
            </a:r>
            <a:endParaRPr lang="en-GB" sz="3200" dirty="0">
              <a:solidFill>
                <a:schemeClr val="accent2"/>
              </a:solidFill>
            </a:endParaRPr>
          </a:p>
        </p:txBody>
      </p:sp>
      <p:sp>
        <p:nvSpPr>
          <p:cNvPr id="17" name="TextBox 16"/>
          <p:cNvSpPr txBox="1"/>
          <p:nvPr/>
        </p:nvSpPr>
        <p:spPr>
          <a:xfrm>
            <a:off x="5652769" y="1886391"/>
            <a:ext cx="309093" cy="492443"/>
          </a:xfrm>
          <a:prstGeom prst="rect">
            <a:avLst/>
          </a:prstGeom>
          <a:noFill/>
        </p:spPr>
        <p:txBody>
          <a:bodyPr wrap="square" lIns="0" tIns="0" rIns="0" bIns="0" rtlCol="0">
            <a:spAutoFit/>
          </a:bodyPr>
          <a:lstStyle/>
          <a:p>
            <a:r>
              <a:rPr lang="en-GB" sz="3200" dirty="0" smtClean="0">
                <a:solidFill>
                  <a:schemeClr val="accent2"/>
                </a:solidFill>
              </a:rPr>
              <a:t>+</a:t>
            </a:r>
            <a:endParaRPr lang="en-GB" sz="3200" dirty="0">
              <a:solidFill>
                <a:schemeClr val="accent2"/>
              </a:solidFill>
            </a:endParaRPr>
          </a:p>
        </p:txBody>
      </p:sp>
      <p:sp>
        <p:nvSpPr>
          <p:cNvPr id="19" name="TextBox 18"/>
          <p:cNvSpPr txBox="1"/>
          <p:nvPr/>
        </p:nvSpPr>
        <p:spPr>
          <a:xfrm>
            <a:off x="2592929" y="4310737"/>
            <a:ext cx="309093" cy="492443"/>
          </a:xfrm>
          <a:prstGeom prst="rect">
            <a:avLst/>
          </a:prstGeom>
          <a:noFill/>
        </p:spPr>
        <p:txBody>
          <a:bodyPr wrap="square" lIns="0" tIns="0" rIns="0" bIns="0" rtlCol="0">
            <a:spAutoFit/>
          </a:bodyPr>
          <a:lstStyle/>
          <a:p>
            <a:r>
              <a:rPr lang="en-GB" sz="3200" dirty="0" smtClean="0">
                <a:solidFill>
                  <a:srgbClr val="003057"/>
                </a:solidFill>
              </a:rPr>
              <a:t>=</a:t>
            </a:r>
            <a:endParaRPr lang="en-GB" sz="3200" dirty="0">
              <a:solidFill>
                <a:srgbClr val="003057"/>
              </a:solidFill>
            </a:endParaRPr>
          </a:p>
        </p:txBody>
      </p:sp>
      <p:sp>
        <p:nvSpPr>
          <p:cNvPr id="21" name="TextBox 20"/>
          <p:cNvSpPr txBox="1"/>
          <p:nvPr/>
        </p:nvSpPr>
        <p:spPr>
          <a:xfrm>
            <a:off x="5650621" y="4305471"/>
            <a:ext cx="309093" cy="492443"/>
          </a:xfrm>
          <a:prstGeom prst="rect">
            <a:avLst/>
          </a:prstGeom>
          <a:noFill/>
        </p:spPr>
        <p:txBody>
          <a:bodyPr wrap="square" lIns="0" tIns="0" rIns="0" bIns="0" rtlCol="0">
            <a:spAutoFit/>
          </a:bodyPr>
          <a:lstStyle/>
          <a:p>
            <a:r>
              <a:rPr lang="en-GB" sz="3200" dirty="0" smtClean="0">
                <a:solidFill>
                  <a:srgbClr val="003057"/>
                </a:solidFill>
              </a:rPr>
              <a:t>+</a:t>
            </a:r>
            <a:endParaRPr lang="en-GB" sz="3200" dirty="0">
              <a:solidFill>
                <a:srgbClr val="003057"/>
              </a:solidFill>
            </a:endParaRPr>
          </a:p>
        </p:txBody>
      </p:sp>
      <p:sp>
        <p:nvSpPr>
          <p:cNvPr id="23" name="Slide Number Placeholder 5"/>
          <p:cNvSpPr>
            <a:spLocks noGrp="1"/>
          </p:cNvSpPr>
          <p:nvPr>
            <p:ph type="sldNum" sz="quarter" idx="4294967295"/>
          </p:nvPr>
        </p:nvSpPr>
        <p:spPr>
          <a:xfrm>
            <a:off x="8497765" y="6489578"/>
            <a:ext cx="433138" cy="125534"/>
          </a:xfrm>
          <a:prstGeom prst="rect">
            <a:avLst/>
          </a:prstGeom>
        </p:spPr>
        <p:txBody>
          <a:bodyPr vert="horz" lIns="0" tIns="0" rIns="0" bIns="0" rtlCol="0" anchor="ctr" anchorCtr="0"/>
          <a:lstStyle>
            <a:lvl1pPr algn="l">
              <a:defRPr sz="8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3</a:t>
            </a:fld>
            <a:endParaRPr lang="en-GB" dirty="0"/>
          </a:p>
        </p:txBody>
      </p:sp>
    </p:spTree>
    <p:extLst>
      <p:ext uri="{BB962C8B-B14F-4D97-AF65-F5344CB8AC3E}">
        <p14:creationId xmlns:p14="http://schemas.microsoft.com/office/powerpoint/2010/main" val="707648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336" y="417599"/>
            <a:ext cx="7956427" cy="783404"/>
          </a:xfrm>
        </p:spPr>
        <p:txBody>
          <a:bodyPr/>
          <a:lstStyle/>
          <a:p>
            <a:r>
              <a:rPr lang="en-GB" dirty="0">
                <a:solidFill>
                  <a:schemeClr val="lt2"/>
                </a:solidFill>
              </a:rPr>
              <a:t>For your consideration</a:t>
            </a:r>
            <a:endParaRPr lang="en-GB" dirty="0"/>
          </a:p>
        </p:txBody>
      </p:sp>
      <p:sp>
        <p:nvSpPr>
          <p:cNvPr id="3" name="Text Placeholder 2"/>
          <p:cNvSpPr>
            <a:spLocks noGrp="1"/>
          </p:cNvSpPr>
          <p:nvPr>
            <p:ph type="body" idx="1"/>
          </p:nvPr>
        </p:nvSpPr>
        <p:spPr>
          <a:xfrm>
            <a:off x="286603" y="1514901"/>
            <a:ext cx="8644298" cy="4844956"/>
          </a:xfrm>
        </p:spPr>
        <p:txBody>
          <a:bodyPr/>
          <a:lstStyle/>
          <a:p>
            <a:pPr marL="285750" lvl="0" indent="-292100">
              <a:lnSpc>
                <a:spcPct val="100000"/>
              </a:lnSpc>
              <a:buClr>
                <a:schemeClr val="dk1"/>
              </a:buClr>
              <a:buSzPct val="100000"/>
              <a:buFont typeface="Arial"/>
              <a:buChar char="•"/>
            </a:pPr>
            <a:r>
              <a:rPr lang="en-GB" dirty="0">
                <a:solidFill>
                  <a:schemeClr val="dk1"/>
                </a:solidFill>
              </a:rPr>
              <a:t>Identify new curriculum offer to meet localised needs. Which pathways and </a:t>
            </a:r>
            <a:r>
              <a:rPr lang="en-GB" dirty="0" smtClean="0">
                <a:solidFill>
                  <a:schemeClr val="dk1"/>
                </a:solidFill>
              </a:rPr>
              <a:t>structure?</a:t>
            </a:r>
          </a:p>
          <a:p>
            <a:pPr marL="285750" lvl="0" indent="-292100">
              <a:lnSpc>
                <a:spcPct val="100000"/>
              </a:lnSpc>
              <a:buClr>
                <a:schemeClr val="dk1"/>
              </a:buClr>
              <a:buSzPct val="100000"/>
              <a:buFont typeface="Arial"/>
              <a:buChar char="•"/>
            </a:pPr>
            <a:endParaRPr lang="en-GB" dirty="0">
              <a:solidFill>
                <a:schemeClr val="dk1"/>
              </a:solidFill>
            </a:endParaRPr>
          </a:p>
          <a:p>
            <a:pPr marL="285750" lvl="0" indent="-292100">
              <a:lnSpc>
                <a:spcPct val="100000"/>
              </a:lnSpc>
              <a:buClr>
                <a:schemeClr val="dk1"/>
              </a:buClr>
              <a:buSzPct val="100000"/>
              <a:buFont typeface="Arial"/>
              <a:buChar char="•"/>
            </a:pPr>
            <a:r>
              <a:rPr lang="en-GB" dirty="0">
                <a:solidFill>
                  <a:schemeClr val="dk1"/>
                </a:solidFill>
              </a:rPr>
              <a:t>Ensure new offer is </a:t>
            </a:r>
            <a:r>
              <a:rPr lang="en-GB" dirty="0" smtClean="0">
                <a:solidFill>
                  <a:schemeClr val="dk1"/>
                </a:solidFill>
              </a:rPr>
              <a:t>logged </a:t>
            </a:r>
            <a:r>
              <a:rPr lang="en-GB" dirty="0">
                <a:solidFill>
                  <a:schemeClr val="dk1"/>
                </a:solidFill>
              </a:rPr>
              <a:t>with UCAS and arrange transfer of existing applications</a:t>
            </a:r>
            <a:r>
              <a:rPr lang="en-GB" dirty="0" smtClean="0">
                <a:solidFill>
                  <a:schemeClr val="dk1"/>
                </a:solidFill>
              </a:rPr>
              <a:t>.</a:t>
            </a:r>
          </a:p>
          <a:p>
            <a:pPr marL="285750" lvl="0" indent="-292100">
              <a:lnSpc>
                <a:spcPct val="100000"/>
              </a:lnSpc>
              <a:buClr>
                <a:schemeClr val="dk1"/>
              </a:buClr>
              <a:buSzPct val="100000"/>
              <a:buFont typeface="Arial"/>
              <a:buChar char="•"/>
            </a:pPr>
            <a:endParaRPr lang="en-GB" dirty="0">
              <a:solidFill>
                <a:schemeClr val="dk1"/>
              </a:solidFill>
            </a:endParaRPr>
          </a:p>
          <a:p>
            <a:pPr marL="285750" lvl="0" indent="-292100">
              <a:lnSpc>
                <a:spcPct val="100000"/>
              </a:lnSpc>
              <a:buClr>
                <a:schemeClr val="dk1"/>
              </a:buClr>
              <a:buSzPct val="100000"/>
              <a:buFont typeface="Arial"/>
              <a:buChar char="•"/>
            </a:pPr>
            <a:r>
              <a:rPr lang="en-GB" dirty="0">
                <a:solidFill>
                  <a:schemeClr val="dk1"/>
                </a:solidFill>
              </a:rPr>
              <a:t>Communicate changes to existing applicants in the process if you have made significant changes to curriculum offer</a:t>
            </a:r>
            <a:r>
              <a:rPr lang="en-GB" dirty="0" smtClean="0">
                <a:solidFill>
                  <a:schemeClr val="dk1"/>
                </a:solidFill>
              </a:rPr>
              <a:t>.</a:t>
            </a:r>
          </a:p>
          <a:p>
            <a:pPr marL="285750" lvl="0" indent="-292100">
              <a:lnSpc>
                <a:spcPct val="100000"/>
              </a:lnSpc>
              <a:buClr>
                <a:schemeClr val="dk1"/>
              </a:buClr>
              <a:buSzPct val="100000"/>
              <a:buFont typeface="Arial"/>
              <a:buChar char="•"/>
            </a:pPr>
            <a:endParaRPr lang="en-GB" dirty="0">
              <a:solidFill>
                <a:schemeClr val="dk1"/>
              </a:solidFill>
            </a:endParaRPr>
          </a:p>
          <a:p>
            <a:pPr marL="285750" lvl="0" indent="-292100">
              <a:lnSpc>
                <a:spcPct val="100000"/>
              </a:lnSpc>
              <a:buClr>
                <a:schemeClr val="dk1"/>
              </a:buClr>
              <a:buSzPct val="100000"/>
              <a:buFont typeface="Arial"/>
              <a:buChar char="•"/>
            </a:pPr>
            <a:r>
              <a:rPr lang="en-GB" dirty="0">
                <a:solidFill>
                  <a:schemeClr val="dk1"/>
                </a:solidFill>
              </a:rPr>
              <a:t>Update marketing promotional material e.g. website information, online </a:t>
            </a:r>
            <a:r>
              <a:rPr lang="en-GB" dirty="0" smtClean="0">
                <a:solidFill>
                  <a:schemeClr val="dk1"/>
                </a:solidFill>
              </a:rPr>
              <a:t>prospectus </a:t>
            </a:r>
            <a:r>
              <a:rPr lang="en-GB" dirty="0" err="1" smtClean="0">
                <a:solidFill>
                  <a:schemeClr val="dk1"/>
                </a:solidFill>
              </a:rPr>
              <a:t>etc</a:t>
            </a:r>
            <a:endParaRPr lang="en-GB" dirty="0" smtClean="0">
              <a:solidFill>
                <a:schemeClr val="dk1"/>
              </a:solidFill>
            </a:endParaRPr>
          </a:p>
          <a:p>
            <a:pPr marL="285750" lvl="0" indent="-292100">
              <a:lnSpc>
                <a:spcPct val="100000"/>
              </a:lnSpc>
              <a:buClr>
                <a:schemeClr val="dk1"/>
              </a:buClr>
              <a:buSzPct val="100000"/>
              <a:buFont typeface="Arial"/>
              <a:buChar char="•"/>
            </a:pPr>
            <a:endParaRPr lang="en-GB" dirty="0">
              <a:solidFill>
                <a:schemeClr val="dk1"/>
              </a:solidFill>
            </a:endParaRPr>
          </a:p>
          <a:p>
            <a:pPr marL="285750" lvl="0" indent="-292100">
              <a:lnSpc>
                <a:spcPct val="100000"/>
              </a:lnSpc>
              <a:buClr>
                <a:schemeClr val="dk1"/>
              </a:buClr>
              <a:buSzPct val="100000"/>
              <a:buFont typeface="Arial"/>
              <a:buChar char="•"/>
            </a:pPr>
            <a:r>
              <a:rPr lang="en-GB" dirty="0">
                <a:solidFill>
                  <a:schemeClr val="dk1"/>
                </a:solidFill>
              </a:rPr>
              <a:t>Disseminate information to teaching teams. Arrange </a:t>
            </a:r>
            <a:r>
              <a:rPr lang="en-GB" dirty="0" smtClean="0">
                <a:solidFill>
                  <a:schemeClr val="dk1"/>
                </a:solidFill>
              </a:rPr>
              <a:t>planning sessions.</a:t>
            </a:r>
          </a:p>
          <a:p>
            <a:pPr marL="285750" lvl="0" indent="-292100">
              <a:lnSpc>
                <a:spcPct val="100000"/>
              </a:lnSpc>
              <a:buClr>
                <a:schemeClr val="dk1"/>
              </a:buClr>
              <a:buSzPct val="100000"/>
              <a:buFont typeface="Arial"/>
              <a:buChar char="•"/>
            </a:pPr>
            <a:endParaRPr lang="en-GB" dirty="0">
              <a:solidFill>
                <a:schemeClr val="dk1"/>
              </a:solidFill>
            </a:endParaRPr>
          </a:p>
          <a:p>
            <a:pPr marL="285750" lvl="0" indent="-292100">
              <a:lnSpc>
                <a:spcPct val="100000"/>
              </a:lnSpc>
              <a:buClr>
                <a:schemeClr val="dk1"/>
              </a:buClr>
              <a:buSzPct val="100000"/>
              <a:buFont typeface="Arial"/>
              <a:buChar char="•"/>
            </a:pPr>
            <a:r>
              <a:rPr lang="en-GB" dirty="0">
                <a:solidFill>
                  <a:schemeClr val="dk1"/>
                </a:solidFill>
              </a:rPr>
              <a:t>Consider </a:t>
            </a:r>
            <a:r>
              <a:rPr lang="en-GB" dirty="0" smtClean="0">
                <a:solidFill>
                  <a:schemeClr val="dk1"/>
                </a:solidFill>
              </a:rPr>
              <a:t>timetabling </a:t>
            </a:r>
            <a:r>
              <a:rPr lang="en-GB" dirty="0">
                <a:solidFill>
                  <a:schemeClr val="dk1"/>
                </a:solidFill>
              </a:rPr>
              <a:t>and resourcing of running parallel units for both cohorts in year one and two</a:t>
            </a:r>
            <a:r>
              <a:rPr lang="en-GB" dirty="0" smtClean="0">
                <a:solidFill>
                  <a:schemeClr val="dk1"/>
                </a:solidFill>
              </a:rPr>
              <a:t>.</a:t>
            </a:r>
          </a:p>
          <a:p>
            <a:pPr marL="285750" lvl="0" indent="-292100">
              <a:lnSpc>
                <a:spcPct val="100000"/>
              </a:lnSpc>
              <a:buClr>
                <a:schemeClr val="dk1"/>
              </a:buClr>
              <a:buSzPct val="100000"/>
              <a:buFont typeface="Arial"/>
              <a:buChar char="•"/>
            </a:pPr>
            <a:endParaRPr lang="en-GB" dirty="0">
              <a:solidFill>
                <a:schemeClr val="dk1"/>
              </a:solidFill>
            </a:endParaRPr>
          </a:p>
          <a:p>
            <a:pPr marL="285750" lvl="0" indent="-292100">
              <a:lnSpc>
                <a:spcPct val="100000"/>
              </a:lnSpc>
              <a:buClr>
                <a:schemeClr val="dk1"/>
              </a:buClr>
              <a:buSzPct val="100000"/>
              <a:buFont typeface="Arial"/>
              <a:buChar char="•"/>
            </a:pPr>
            <a:r>
              <a:rPr lang="en-GB" dirty="0">
                <a:solidFill>
                  <a:schemeClr val="dk1"/>
                </a:solidFill>
              </a:rPr>
              <a:t>Communicate transition arrangements, if necessary, to existing cohorts</a:t>
            </a:r>
            <a:r>
              <a:rPr lang="en-GB" dirty="0" smtClean="0">
                <a:solidFill>
                  <a:schemeClr val="dk1"/>
                </a:solidFill>
              </a:rPr>
              <a:t>.</a:t>
            </a:r>
          </a:p>
          <a:p>
            <a:pPr marL="285750" lvl="0" indent="-292100">
              <a:lnSpc>
                <a:spcPct val="100000"/>
              </a:lnSpc>
              <a:buClr>
                <a:schemeClr val="dk1"/>
              </a:buClr>
              <a:buSzPct val="100000"/>
              <a:buFont typeface="Arial"/>
              <a:buChar char="•"/>
            </a:pPr>
            <a:endParaRPr lang="en-GB" dirty="0">
              <a:solidFill>
                <a:schemeClr val="dk1"/>
              </a:solidFill>
            </a:endParaRPr>
          </a:p>
          <a:p>
            <a:pPr marL="285750" lvl="0" indent="-292100">
              <a:lnSpc>
                <a:spcPct val="100000"/>
              </a:lnSpc>
              <a:buClr>
                <a:schemeClr val="dk1"/>
              </a:buClr>
              <a:buSzPct val="100000"/>
              <a:buFont typeface="Arial"/>
              <a:buChar char="•"/>
            </a:pPr>
            <a:r>
              <a:rPr lang="en-GB" dirty="0">
                <a:solidFill>
                  <a:schemeClr val="dk1"/>
                </a:solidFill>
              </a:rPr>
              <a:t>Devise an academic operational calendar for 2017/18 for quality assurance processing</a:t>
            </a:r>
            <a:r>
              <a:rPr lang="en-GB" dirty="0" smtClean="0">
                <a:solidFill>
                  <a:schemeClr val="dk1"/>
                </a:solidFill>
              </a:rPr>
              <a:t>.</a:t>
            </a:r>
          </a:p>
          <a:p>
            <a:pPr marL="285750" lvl="0" indent="-292100">
              <a:lnSpc>
                <a:spcPct val="100000"/>
              </a:lnSpc>
              <a:buClr>
                <a:schemeClr val="dk1"/>
              </a:buClr>
              <a:buSzPct val="100000"/>
              <a:buFont typeface="Arial"/>
              <a:buChar char="•"/>
            </a:pPr>
            <a:endParaRPr lang="en-GB" dirty="0">
              <a:solidFill>
                <a:schemeClr val="dk1"/>
              </a:solidFill>
            </a:endParaRPr>
          </a:p>
          <a:p>
            <a:pPr marL="285750" lvl="0" indent="-292100">
              <a:lnSpc>
                <a:spcPct val="100000"/>
              </a:lnSpc>
              <a:buClr>
                <a:schemeClr val="dk1"/>
              </a:buClr>
              <a:buSzPct val="100000"/>
              <a:buFont typeface="Arial"/>
              <a:buChar char="•"/>
            </a:pPr>
            <a:r>
              <a:rPr lang="en-GB" dirty="0">
                <a:solidFill>
                  <a:schemeClr val="dk1"/>
                </a:solidFill>
              </a:rPr>
              <a:t>Amend student handbook for 2017/18.</a:t>
            </a:r>
          </a:p>
          <a:p>
            <a:pPr marL="285750" lvl="0" indent="-285750">
              <a:lnSpc>
                <a:spcPct val="100000"/>
              </a:lnSpc>
              <a:buClr>
                <a:schemeClr val="dk1"/>
              </a:buClr>
              <a:buSzPct val="93750"/>
            </a:pPr>
            <a:endParaRPr lang="en-GB" dirty="0">
              <a:solidFill>
                <a:schemeClr val="dk1"/>
              </a:solidFill>
            </a:endParaRPr>
          </a:p>
          <a:p>
            <a:pPr lvl="0">
              <a:lnSpc>
                <a:spcPct val="100000"/>
              </a:lnSpc>
              <a:buClr>
                <a:schemeClr val="dk1"/>
              </a:buClr>
              <a:buSzPct val="25000"/>
            </a:pPr>
            <a:endParaRPr lang="en-GB" dirty="0">
              <a:solidFill>
                <a:schemeClr val="dk1"/>
              </a:solidFill>
            </a:endParaRPr>
          </a:p>
          <a:p>
            <a:endParaRPr lang="en-GB" dirty="0"/>
          </a:p>
        </p:txBody>
      </p:sp>
      <p:sp>
        <p:nvSpPr>
          <p:cNvPr id="4" name="Slide Number Placeholder 3"/>
          <p:cNvSpPr>
            <a:spLocks noGrp="1"/>
          </p:cNvSpPr>
          <p:nvPr>
            <p:ph type="sldNum" idx="12"/>
          </p:nvPr>
        </p:nvSpPr>
        <p:spPr/>
        <p:txBody>
          <a:bodyPr/>
          <a:lstStyle/>
          <a:p>
            <a:pPr marL="0" marR="0" lvl="0" indent="0" algn="l" rtl="0">
              <a:spcBef>
                <a:spcPts val="0"/>
              </a:spcBef>
              <a:buSzPct val="25000"/>
              <a:buNone/>
            </a:pPr>
            <a:fld id="{00000000-1234-1234-1234-123412341234}" type="slidenum">
              <a:rPr lang="en-GB" sz="800" b="1" i="0" u="none" strike="noStrike" cap="none" smtClean="0">
                <a:solidFill>
                  <a:schemeClr val="lt2"/>
                </a:solidFill>
                <a:latin typeface="Arial"/>
                <a:ea typeface="Arial"/>
                <a:cs typeface="Arial"/>
                <a:sym typeface="Arial"/>
              </a:rPr>
              <a:t>30</a:t>
            </a:fld>
            <a:endParaRPr lang="en-GB" sz="800" b="1" i="0" u="none" strike="noStrike" cap="none">
              <a:solidFill>
                <a:schemeClr val="lt2"/>
              </a:solidFill>
              <a:latin typeface="Arial"/>
              <a:ea typeface="Arial"/>
              <a:cs typeface="Arial"/>
              <a:sym typeface="Arial"/>
            </a:endParaRPr>
          </a:p>
        </p:txBody>
      </p:sp>
    </p:spTree>
    <p:extLst>
      <p:ext uri="{BB962C8B-B14F-4D97-AF65-F5344CB8AC3E}">
        <p14:creationId xmlns:p14="http://schemas.microsoft.com/office/powerpoint/2010/main" val="30937260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cxnSp>
        <p:nvCxnSpPr>
          <p:cNvPr id="363" name="Shape 363"/>
          <p:cNvCxnSpPr/>
          <p:nvPr/>
        </p:nvCxnSpPr>
        <p:spPr>
          <a:xfrm>
            <a:off x="8465042" y="6504780"/>
            <a:ext cx="0" cy="86399"/>
          </a:xfrm>
          <a:prstGeom prst="straightConnector1">
            <a:avLst/>
          </a:prstGeom>
          <a:noFill/>
          <a:ln w="9525" cap="flat" cmpd="sng">
            <a:solidFill>
              <a:schemeClr val="lt2"/>
            </a:solidFill>
            <a:prstDash val="solid"/>
            <a:round/>
            <a:headEnd type="none" w="med" len="med"/>
            <a:tailEnd type="none" w="med" len="med"/>
          </a:ln>
        </p:spPr>
      </p:cxnSp>
      <p:sp>
        <p:nvSpPr>
          <p:cNvPr id="364" name="Shape 364"/>
          <p:cNvSpPr txBox="1"/>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a:solidFill>
                  <a:schemeClr val="lt2"/>
                </a:solidFill>
                <a:latin typeface="Arial"/>
                <a:ea typeface="Arial"/>
                <a:cs typeface="Arial"/>
                <a:sym typeface="Arial"/>
              </a:rPr>
              <a:t>31</a:t>
            </a:fld>
            <a:endParaRPr lang="en-GB" sz="800" b="1">
              <a:solidFill>
                <a:schemeClr val="lt2"/>
              </a:solidFill>
              <a:latin typeface="Arial"/>
              <a:ea typeface="Arial"/>
              <a:cs typeface="Arial"/>
              <a:sym typeface="Arial"/>
            </a:endParaRPr>
          </a:p>
        </p:txBody>
      </p:sp>
      <p:sp>
        <p:nvSpPr>
          <p:cNvPr id="365" name="Shape 365"/>
          <p:cNvSpPr txBox="1"/>
          <p:nvPr/>
        </p:nvSpPr>
        <p:spPr>
          <a:xfrm>
            <a:off x="6293644" y="6494369"/>
            <a:ext cx="2135978" cy="116680"/>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chemeClr val="lt2"/>
              </a:buClr>
              <a:buSzPct val="25000"/>
              <a:buFont typeface="Arial"/>
              <a:buNone/>
            </a:pPr>
            <a:r>
              <a:rPr lang="en-GB" sz="700" b="1" i="0">
                <a:solidFill>
                  <a:schemeClr val="lt2"/>
                </a:solidFill>
                <a:latin typeface="Arial"/>
                <a:ea typeface="Arial"/>
                <a:cs typeface="Arial"/>
                <a:sym typeface="Arial"/>
              </a:rPr>
              <a:t>Presentation Title Arial Bold 7 pt</a:t>
            </a:r>
          </a:p>
        </p:txBody>
      </p:sp>
      <p:sp>
        <p:nvSpPr>
          <p:cNvPr id="366" name="Shape 366"/>
          <p:cNvSpPr txBox="1"/>
          <p:nvPr/>
        </p:nvSpPr>
        <p:spPr>
          <a:xfrm>
            <a:off x="558139" y="201881"/>
            <a:ext cx="8217724" cy="993693"/>
          </a:xfrm>
          <a:prstGeom prst="rect">
            <a:avLst/>
          </a:prstGeom>
          <a:noFill/>
          <a:ln>
            <a:noFill/>
          </a:ln>
        </p:spPr>
        <p:txBody>
          <a:bodyPr lIns="0" tIns="0" rIns="0" bIns="0" anchor="b" anchorCtr="0">
            <a:noAutofit/>
          </a:bodyPr>
          <a:lstStyle/>
          <a:p>
            <a:pPr marL="0" marR="0" lvl="0" indent="0" algn="ctr" rtl="0">
              <a:lnSpc>
                <a:spcPct val="105882"/>
              </a:lnSpc>
              <a:spcBef>
                <a:spcPts val="0"/>
              </a:spcBef>
              <a:buClr>
                <a:schemeClr val="dk2"/>
              </a:buClr>
              <a:buSzPct val="25000"/>
              <a:buFont typeface="Times New Roman"/>
              <a:buNone/>
            </a:pPr>
            <a:r>
              <a:rPr lang="en-GB" sz="3400" b="1" i="0" dirty="0" smtClean="0">
                <a:solidFill>
                  <a:schemeClr val="dk2"/>
                </a:solidFill>
                <a:latin typeface="Times New Roman"/>
                <a:ea typeface="Times New Roman"/>
                <a:cs typeface="Times New Roman"/>
                <a:sym typeface="Times New Roman"/>
              </a:rPr>
              <a:t>Local contacts &amp; support</a:t>
            </a:r>
            <a:endParaRPr lang="en-GB" sz="3400" b="1" i="0" dirty="0">
              <a:solidFill>
                <a:schemeClr val="dk2"/>
              </a:solidFill>
              <a:latin typeface="Times New Roman"/>
              <a:ea typeface="Times New Roman"/>
              <a:cs typeface="Times New Roman"/>
              <a:sym typeface="Times New Roman"/>
            </a:endParaRPr>
          </a:p>
        </p:txBody>
      </p:sp>
      <p:sp>
        <p:nvSpPr>
          <p:cNvPr id="367" name="Shape 367"/>
          <p:cNvSpPr/>
          <p:nvPr/>
        </p:nvSpPr>
        <p:spPr>
          <a:xfrm>
            <a:off x="1355961" y="1362973"/>
            <a:ext cx="7073661" cy="4485736"/>
          </a:xfrm>
          <a:prstGeom prst="rect">
            <a:avLst/>
          </a:prstGeom>
          <a:noFill/>
          <a:ln>
            <a:noFill/>
          </a:ln>
        </p:spPr>
        <p:txBody>
          <a:bodyPr lIns="91425" tIns="45700" rIns="91425" bIns="45700" anchor="t" anchorCtr="0">
            <a:noAutofit/>
          </a:bodyPr>
          <a:lstStyle/>
          <a:p>
            <a:pPr marL="0" marR="0" lvl="0" indent="0" algn="l" rtl="0">
              <a:spcBef>
                <a:spcPts val="0"/>
              </a:spcBef>
              <a:buNone/>
            </a:pPr>
            <a:r>
              <a:rPr lang="en-GB" sz="2400" dirty="0" smtClean="0">
                <a:solidFill>
                  <a:schemeClr val="hlink"/>
                </a:solidFill>
                <a:sym typeface="Arial"/>
                <a:hlinkClick r:id="rId3"/>
              </a:rPr>
              <a:t>Simon Bowker: simon.bowker@pearson.com  Apprenticeship Development </a:t>
            </a:r>
            <a:r>
              <a:rPr lang="en-GB" sz="2400" dirty="0" err="1" smtClean="0">
                <a:solidFill>
                  <a:schemeClr val="hlink"/>
                </a:solidFill>
                <a:hlinkClick r:id="rId3"/>
              </a:rPr>
              <a:t>Ma</a:t>
            </a:r>
            <a:r>
              <a:rPr lang="en-GB" sz="2400" dirty="0" err="1" smtClean="0">
                <a:solidFill>
                  <a:schemeClr val="hlink"/>
                </a:solidFill>
                <a:sym typeface="Arial"/>
                <a:hlinkClick r:id="rId3"/>
              </a:rPr>
              <a:t>nanger</a:t>
            </a:r>
            <a:r>
              <a:rPr lang="en-GB" sz="2400" dirty="0" smtClean="0">
                <a:solidFill>
                  <a:schemeClr val="hlink"/>
                </a:solidFill>
                <a:sym typeface="Arial"/>
                <a:hlinkClick r:id="rId3"/>
              </a:rPr>
              <a:t> NE</a:t>
            </a:r>
          </a:p>
          <a:p>
            <a:pPr marL="0" marR="0" lvl="0" indent="0" algn="l" rtl="0">
              <a:spcBef>
                <a:spcPts val="0"/>
              </a:spcBef>
              <a:buNone/>
            </a:pPr>
            <a:endParaRPr lang="en-GB" sz="2400" dirty="0" smtClean="0">
              <a:solidFill>
                <a:schemeClr val="hlink"/>
              </a:solidFill>
              <a:sym typeface="Arial"/>
              <a:hlinkClick r:id="rId3"/>
            </a:endParaRPr>
          </a:p>
          <a:p>
            <a:pPr marL="0" marR="0" lvl="0" indent="0" algn="l" rtl="0">
              <a:spcBef>
                <a:spcPts val="0"/>
              </a:spcBef>
              <a:buNone/>
            </a:pPr>
            <a:r>
              <a:rPr lang="en-GB" sz="2400" dirty="0" smtClean="0">
                <a:solidFill>
                  <a:schemeClr val="hlink"/>
                </a:solidFill>
                <a:hlinkClick r:id="rId3"/>
              </a:rPr>
              <a:t>Dian Shaw: dian.shaw@pearson.com</a:t>
            </a:r>
          </a:p>
          <a:p>
            <a:pPr marL="0" marR="0" lvl="0" indent="0" algn="l" rtl="0">
              <a:spcBef>
                <a:spcPts val="0"/>
              </a:spcBef>
              <a:buNone/>
            </a:pPr>
            <a:r>
              <a:rPr lang="en-GB" sz="2400" dirty="0" smtClean="0">
                <a:solidFill>
                  <a:schemeClr val="hlink"/>
                </a:solidFill>
                <a:hlinkClick r:id="rId3"/>
              </a:rPr>
              <a:t>Curriculum Development Manager NE</a:t>
            </a:r>
          </a:p>
          <a:p>
            <a:pPr marL="0" marR="0" lvl="0" indent="0" algn="l" rtl="0">
              <a:spcBef>
                <a:spcPts val="0"/>
              </a:spcBef>
              <a:buNone/>
            </a:pPr>
            <a:endParaRPr lang="en-GB" sz="2400" dirty="0">
              <a:solidFill>
                <a:schemeClr val="hlink"/>
              </a:solidFill>
              <a:hlinkClick r:id="rId3"/>
            </a:endParaRPr>
          </a:p>
          <a:p>
            <a:pPr marL="0" marR="0" lvl="0" indent="0" algn="l" rtl="0">
              <a:spcBef>
                <a:spcPts val="0"/>
              </a:spcBef>
              <a:buNone/>
            </a:pPr>
            <a:endParaRPr lang="en-GB" sz="2400" u="sng" dirty="0" smtClean="0">
              <a:solidFill>
                <a:schemeClr val="hlink"/>
              </a:solidFill>
              <a:latin typeface="Arial"/>
              <a:ea typeface="Arial"/>
              <a:cs typeface="Arial"/>
              <a:sym typeface="Arial"/>
              <a:hlinkClick r:id="rId3"/>
            </a:endParaRPr>
          </a:p>
          <a:p>
            <a:pPr marL="0" marR="0" lvl="0" indent="0" algn="l" rtl="0">
              <a:spcBef>
                <a:spcPts val="0"/>
              </a:spcBef>
              <a:buNone/>
            </a:pPr>
            <a:r>
              <a:rPr lang="en-GB" sz="2400" u="sng" dirty="0" smtClean="0">
                <a:solidFill>
                  <a:schemeClr val="hlink"/>
                </a:solidFill>
                <a:latin typeface="Arial"/>
                <a:ea typeface="Arial"/>
                <a:cs typeface="Arial"/>
                <a:sym typeface="Arial"/>
                <a:hlinkClick r:id="rId3"/>
              </a:rPr>
              <a:t>HN specific queries:</a:t>
            </a:r>
            <a:endParaRPr sz="2400" u="sng" dirty="0">
              <a:solidFill>
                <a:schemeClr val="hlink"/>
              </a:solidFill>
              <a:latin typeface="Arial"/>
              <a:ea typeface="Arial"/>
              <a:cs typeface="Arial"/>
              <a:sym typeface="Arial"/>
              <a:hlinkClick r:id="rId3"/>
            </a:endParaRPr>
          </a:p>
          <a:p>
            <a:pPr marL="0" marR="0" lvl="0" indent="0" algn="l" rtl="0">
              <a:spcBef>
                <a:spcPts val="0"/>
              </a:spcBef>
              <a:buSzPct val="25000"/>
              <a:buNone/>
            </a:pPr>
            <a:r>
              <a:rPr lang="en-GB" sz="2400" u="sng" dirty="0">
                <a:solidFill>
                  <a:schemeClr val="hlink"/>
                </a:solidFill>
                <a:latin typeface="Arial"/>
                <a:ea typeface="Arial"/>
                <a:cs typeface="Arial"/>
                <a:sym typeface="Arial"/>
                <a:hlinkClick r:id="rId3"/>
              </a:rPr>
              <a:t>Ian.Moores@pearson.com</a:t>
            </a:r>
          </a:p>
          <a:p>
            <a:pPr marL="0" marR="0" lvl="0" indent="0" algn="l" rtl="0">
              <a:spcBef>
                <a:spcPts val="0"/>
              </a:spcBef>
              <a:buSzPct val="25000"/>
              <a:buNone/>
            </a:pPr>
            <a:r>
              <a:rPr lang="en-GB" sz="2400" u="sng" dirty="0">
                <a:solidFill>
                  <a:schemeClr val="hlink"/>
                </a:solidFill>
                <a:latin typeface="Arial"/>
                <a:ea typeface="Arial"/>
                <a:cs typeface="Arial"/>
                <a:sym typeface="Arial"/>
                <a:hlinkClick r:id="rId4"/>
              </a:rPr>
              <a:t>highernational@pearson.com</a:t>
            </a:r>
          </a:p>
          <a:p>
            <a:pPr marL="0" marR="0" lvl="0" indent="0" algn="l" rtl="0">
              <a:spcBef>
                <a:spcPts val="0"/>
              </a:spcBef>
              <a:buNone/>
            </a:pPr>
            <a:endParaRPr sz="2400" dirty="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338" y="276045"/>
            <a:ext cx="8206877" cy="1311215"/>
          </a:xfrm>
        </p:spPr>
        <p:txBody>
          <a:bodyPr/>
          <a:lstStyle/>
          <a:p>
            <a:r>
              <a:rPr lang="en-GB" sz="2800" dirty="0" smtClean="0"/>
              <a:t>Structure of the new BTEC L1 Introductory qualifications in Engineering</a:t>
            </a:r>
            <a:endParaRPr lang="en-GB" sz="2800" dirty="0"/>
          </a:p>
        </p:txBody>
      </p:sp>
      <p:pic>
        <p:nvPicPr>
          <p:cNvPr id="5" name="Picture 4"/>
          <p:cNvPicPr>
            <a:picLocks noChangeAspect="1"/>
          </p:cNvPicPr>
          <p:nvPr/>
        </p:nvPicPr>
        <p:blipFill>
          <a:blip r:embed="rId2"/>
          <a:stretch>
            <a:fillRect/>
          </a:stretch>
        </p:blipFill>
        <p:spPr>
          <a:xfrm>
            <a:off x="541337" y="1364776"/>
            <a:ext cx="8559374" cy="4996431"/>
          </a:xfrm>
          <a:prstGeom prst="rect">
            <a:avLst/>
          </a:prstGeom>
        </p:spPr>
      </p:pic>
    </p:spTree>
    <p:extLst>
      <p:ext uri="{BB962C8B-B14F-4D97-AF65-F5344CB8AC3E}">
        <p14:creationId xmlns:p14="http://schemas.microsoft.com/office/powerpoint/2010/main" val="2835461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3293" y="2859300"/>
            <a:ext cx="5662246" cy="1044000"/>
          </a:xfrm>
        </p:spPr>
        <p:txBody>
          <a:bodyPr/>
          <a:lstStyle/>
          <a:p>
            <a:r>
              <a:rPr lang="en-GB" dirty="0" smtClean="0"/>
              <a:t>Level 2:</a:t>
            </a:r>
            <a:br>
              <a:rPr lang="en-GB" dirty="0" smtClean="0"/>
            </a:br>
            <a:r>
              <a:rPr lang="en-GB" dirty="0" smtClean="0"/>
              <a:t/>
            </a:r>
            <a:br>
              <a:rPr lang="en-GB" dirty="0" smtClean="0"/>
            </a:br>
            <a:r>
              <a:rPr lang="en-GB" sz="3200" dirty="0" smtClean="0"/>
              <a:t>BTEC Firsts </a:t>
            </a:r>
            <a:br>
              <a:rPr lang="en-GB" sz="3200" dirty="0" smtClean="0"/>
            </a:br>
            <a:r>
              <a:rPr lang="en-GB" sz="3200" dirty="0" smtClean="0"/>
              <a:t>BTEC Level 2 </a:t>
            </a:r>
            <a:r>
              <a:rPr lang="en-GB" sz="3200" dirty="0" err="1" smtClean="0"/>
              <a:t>Technicals</a:t>
            </a:r>
            <a:r>
              <a:rPr lang="en-GB" sz="3200" dirty="0" smtClean="0"/>
              <a:t/>
            </a:r>
            <a:br>
              <a:rPr lang="en-GB" sz="3200" dirty="0" smtClean="0"/>
            </a:br>
            <a:endParaRPr lang="en-GB" sz="3200" dirty="0"/>
          </a:p>
        </p:txBody>
      </p:sp>
    </p:spTree>
    <p:extLst>
      <p:ext uri="{BB962C8B-B14F-4D97-AF65-F5344CB8AC3E}">
        <p14:creationId xmlns:p14="http://schemas.microsoft.com/office/powerpoint/2010/main" val="15444777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497" y="293775"/>
            <a:ext cx="8602662" cy="658726"/>
          </a:xfrm>
        </p:spPr>
        <p:txBody>
          <a:bodyPr/>
          <a:lstStyle/>
          <a:p>
            <a:r>
              <a:rPr lang="en-GB" dirty="0" smtClean="0"/>
              <a:t>Which BTECs can you teach, and when? </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327787362"/>
              </p:ext>
            </p:extLst>
          </p:nvPr>
        </p:nvGraphicFramePr>
        <p:xfrm>
          <a:off x="235497" y="952501"/>
          <a:ext cx="8262268" cy="4694689"/>
        </p:xfrm>
        <a:graphic>
          <a:graphicData uri="http://schemas.openxmlformats.org/drawingml/2006/table">
            <a:tbl>
              <a:tblPr firstRow="1" bandRow="1">
                <a:tableStyleId>{93296810-A885-4BE3-A3E7-6D5BEEA58F35}</a:tableStyleId>
              </a:tblPr>
              <a:tblGrid>
                <a:gridCol w="1487795"/>
                <a:gridCol w="3429000"/>
                <a:gridCol w="3345473"/>
              </a:tblGrid>
              <a:tr h="686179">
                <a:tc>
                  <a:txBody>
                    <a:bodyPr/>
                    <a:lstStyle/>
                    <a:p>
                      <a:pPr algn="ctr"/>
                      <a:endParaRPr lang="en-GB" sz="1600" baseline="0" dirty="0" smtClean="0">
                        <a:solidFill>
                          <a:srgbClr val="FFFFFF"/>
                        </a:solidFill>
                      </a:endParaRPr>
                    </a:p>
                  </a:txBody>
                  <a:tcPr>
                    <a:solidFill>
                      <a:schemeClr val="accent1">
                        <a:lumMod val="20000"/>
                        <a:lumOff val="80000"/>
                      </a:schemeClr>
                    </a:solidFill>
                  </a:tcPr>
                </a:tc>
                <a:tc>
                  <a:txBody>
                    <a:bodyPr/>
                    <a:lstStyle/>
                    <a:p>
                      <a:pPr algn="ctr"/>
                      <a:r>
                        <a:rPr lang="en-GB" sz="1600" dirty="0" smtClean="0">
                          <a:solidFill>
                            <a:srgbClr val="FFFFFF"/>
                          </a:solidFill>
                        </a:rPr>
                        <a:t>Level 2 qualifications you can teach now</a:t>
                      </a:r>
                      <a:endParaRPr lang="en-GB" sz="1600" baseline="0" dirty="0" smtClean="0">
                        <a:solidFill>
                          <a:srgbClr val="FFFFFF"/>
                        </a:solidFill>
                      </a:endParaRPr>
                    </a:p>
                  </a:txBody>
                  <a:tcPr>
                    <a:solidFill>
                      <a:srgbClr val="003057"/>
                    </a:solidFill>
                  </a:tcPr>
                </a:tc>
                <a:tc>
                  <a:txBody>
                    <a:bodyPr/>
                    <a:lstStyle/>
                    <a:p>
                      <a:pPr algn="ctr"/>
                      <a:r>
                        <a:rPr lang="en-GB" sz="1600" baseline="0" dirty="0" smtClean="0">
                          <a:solidFill>
                            <a:srgbClr val="FFFFFF"/>
                          </a:solidFill>
                        </a:rPr>
                        <a:t>New Level 2 qualifications you can teach from September 2017</a:t>
                      </a:r>
                      <a:endParaRPr lang="en-GB" sz="1600" dirty="0">
                        <a:solidFill>
                          <a:srgbClr val="FFFFFF"/>
                        </a:solidFill>
                      </a:endParaRPr>
                    </a:p>
                  </a:txBody>
                  <a:tcPr>
                    <a:solidFill>
                      <a:srgbClr val="003057"/>
                    </a:solidFill>
                  </a:tcPr>
                </a:tc>
              </a:tr>
              <a:tr h="1832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aseline="0" dirty="0" smtClean="0">
                        <a:solidFill>
                          <a:schemeClr val="tx1"/>
                        </a:solidFill>
                      </a:endParaRP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baseline="0" dirty="0" smtClean="0">
                          <a:solidFill>
                            <a:schemeClr val="tx1"/>
                          </a:solidFill>
                        </a:rPr>
                        <a:t>BTEC Firsts </a:t>
                      </a:r>
                      <a:br>
                        <a:rPr lang="en-GB" sz="1400" b="1" baseline="0" dirty="0" smtClean="0">
                          <a:solidFill>
                            <a:schemeClr val="tx1"/>
                          </a:solidFill>
                        </a:rPr>
                      </a:br>
                      <a:r>
                        <a:rPr lang="en-GB" sz="1400" baseline="0" dirty="0" smtClean="0">
                          <a:solidFill>
                            <a:schemeClr val="tx1"/>
                          </a:solidFill>
                        </a:rPr>
                        <a:t>(</a:t>
                      </a:r>
                      <a:r>
                        <a:rPr lang="en-GB" sz="1400" i="1" baseline="0" dirty="0" smtClean="0">
                          <a:solidFill>
                            <a:schemeClr val="tx1"/>
                          </a:solidFill>
                        </a:rPr>
                        <a:t>14</a:t>
                      </a:r>
                      <a:r>
                        <a:rPr lang="en-GB" sz="1400" i="1" kern="1200" dirty="0" smtClean="0">
                          <a:solidFill>
                            <a:schemeClr val="tx1"/>
                          </a:solidFill>
                          <a:effectLst/>
                          <a:latin typeface="+mn-lt"/>
                          <a:ea typeface="+mn-ea"/>
                          <a:cs typeface="+mn-cs"/>
                        </a:rPr>
                        <a:t>–</a:t>
                      </a:r>
                      <a:r>
                        <a:rPr lang="en-GB" sz="1400" i="1" dirty="0" smtClean="0">
                          <a:solidFill>
                            <a:schemeClr val="tx1"/>
                          </a:solidFill>
                        </a:rPr>
                        <a:t>19</a:t>
                      </a:r>
                      <a:r>
                        <a:rPr lang="en-GB" sz="1400" dirty="0" smtClean="0">
                          <a:solidFill>
                            <a:schemeClr val="tx1"/>
                          </a:solidFill>
                        </a:rPr>
                        <a:t>)</a:t>
                      </a:r>
                      <a:r>
                        <a:rPr lang="en-GB" sz="1400" baseline="0" dirty="0" smtClean="0">
                          <a:solidFill>
                            <a:schemeClr val="tx1"/>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baseline="0" dirty="0" smtClean="0">
                          <a:solidFill>
                            <a:schemeClr val="tx1"/>
                          </a:solidFill>
                        </a:rPr>
                        <a:t>Extended until 31</a:t>
                      </a:r>
                      <a:r>
                        <a:rPr lang="en-GB" sz="1400" b="1" baseline="30000" dirty="0" smtClean="0">
                          <a:solidFill>
                            <a:schemeClr val="tx1"/>
                          </a:solidFill>
                        </a:rPr>
                        <a:t>st</a:t>
                      </a:r>
                      <a:r>
                        <a:rPr lang="en-GB" sz="1400" b="1" baseline="0" dirty="0" smtClean="0">
                          <a:solidFill>
                            <a:schemeClr val="tx1"/>
                          </a:solidFill>
                        </a:rPr>
                        <a:t> December 2019</a:t>
                      </a:r>
                    </a:p>
                  </a:txBody>
                  <a:tcPr>
                    <a:solidFill>
                      <a:srgbClr val="E7EA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1"/>
                          </a:solidFill>
                        </a:rPr>
                        <a:t>BTEC Level 2 </a:t>
                      </a:r>
                      <a:r>
                        <a:rPr lang="en-GB" sz="1400" b="1" dirty="0" err="1" smtClean="0">
                          <a:solidFill>
                            <a:schemeClr val="tx1"/>
                          </a:solidFill>
                        </a:rPr>
                        <a:t>Technicals</a:t>
                      </a:r>
                      <a:r>
                        <a:rPr lang="en-GB" sz="1400" b="1" dirty="0" smtClean="0">
                          <a:solidFill>
                            <a:schemeClr val="tx1"/>
                          </a:solidFill>
                        </a:rPr>
                        <a:t> </a:t>
                      </a:r>
                      <a:r>
                        <a:rPr lang="en-GB" sz="1200" b="1" dirty="0" smtClean="0">
                          <a:solidFill>
                            <a:schemeClr val="tx1"/>
                          </a:solidFill>
                        </a:rPr>
                        <a:t/>
                      </a:r>
                      <a:br>
                        <a:rPr lang="en-GB" sz="1200" b="1" dirty="0" smtClean="0">
                          <a:solidFill>
                            <a:schemeClr val="tx1"/>
                          </a:solidFill>
                        </a:rPr>
                      </a:br>
                      <a:r>
                        <a:rPr lang="en-GB" sz="1200" i="1" dirty="0" smtClean="0">
                          <a:solidFill>
                            <a:schemeClr val="tx1"/>
                          </a:solidFill>
                        </a:rPr>
                        <a:t>(Post-16) </a:t>
                      </a:r>
                      <a:endParaRPr lang="en-GB" sz="1200" i="1" dirty="0">
                        <a:solidFill>
                          <a:srgbClr val="15A0A8"/>
                        </a:solidFill>
                      </a:endParaRPr>
                    </a:p>
                  </a:txBody>
                  <a:tcPr>
                    <a:solidFill>
                      <a:srgbClr val="D4EAE4"/>
                    </a:solidFill>
                  </a:tcPr>
                </a:tc>
              </a:tr>
              <a:tr h="503310">
                <a:tc>
                  <a:txBody>
                    <a:bodyPr/>
                    <a:lstStyle/>
                    <a:p>
                      <a:pPr algn="ctr"/>
                      <a:endParaRPr lang="en-GB" sz="1400" baseline="0" dirty="0" smtClean="0">
                        <a:solidFill>
                          <a:schemeClr val="tx1"/>
                        </a:solidFill>
                      </a:endParaRPr>
                    </a:p>
                  </a:txBody>
                  <a:tcPr>
                    <a:solidFill>
                      <a:schemeClr val="accent1">
                        <a:lumMod val="20000"/>
                        <a:lumOff val="80000"/>
                      </a:schemeClr>
                    </a:solidFill>
                  </a:tcPr>
                </a:tc>
                <a:tc>
                  <a:txBody>
                    <a:bodyPr/>
                    <a:lstStyle/>
                    <a:p>
                      <a:pPr algn="ctr"/>
                      <a:endParaRPr lang="en-GB" sz="1400" baseline="0" dirty="0" smtClean="0">
                        <a:solidFill>
                          <a:schemeClr val="tx1"/>
                        </a:solidFill>
                      </a:endParaRPr>
                    </a:p>
                  </a:txBody>
                  <a:tcPr>
                    <a:solidFill>
                      <a:srgbClr val="E7EA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i="1" dirty="0" smtClean="0">
                          <a:solidFill>
                            <a:schemeClr val="tx1"/>
                          </a:solidFill>
                        </a:rPr>
                        <a:t>Provisional titles for Technical Certificate (16–19) performance measures</a:t>
                      </a:r>
                      <a:endParaRPr lang="en-GB" sz="1200" i="1" dirty="0">
                        <a:solidFill>
                          <a:schemeClr val="tx1"/>
                        </a:solidFill>
                      </a:endParaRPr>
                    </a:p>
                  </a:txBody>
                  <a:tcPr>
                    <a:solidFill>
                      <a:srgbClr val="D4EAE4"/>
                    </a:solidFill>
                  </a:tcPr>
                </a:tc>
              </a:tr>
              <a:tr h="1428099">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1" dirty="0" smtClean="0"/>
                        <a:t>Engineering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kern="1200" baseline="0" dirty="0" smtClean="0">
                        <a:solidFill>
                          <a:schemeClr val="dk1"/>
                        </a:solidFill>
                        <a:effectLst/>
                        <a:latin typeface="+mn-lt"/>
                        <a:ea typeface="+mn-ea"/>
                        <a:cs typeface="+mn-cs"/>
                      </a:endParaRPr>
                    </a:p>
                  </a:txBody>
                  <a:tcPr>
                    <a:solidFill>
                      <a:schemeClr val="accent1">
                        <a:lumMod val="20000"/>
                        <a:lumOff val="80000"/>
                      </a:schemeClr>
                    </a:solidFill>
                  </a:tcPr>
                </a:tc>
                <a:tc>
                  <a:txBody>
                    <a:bodyPr/>
                    <a:lstStyle/>
                    <a:p>
                      <a:pPr marL="0" indent="0">
                        <a:buFont typeface="Arial" panose="020B0604020202020204" pitchFamily="34" charset="0"/>
                        <a:buNone/>
                      </a:pPr>
                      <a:r>
                        <a:rPr lang="en-GB" sz="1400" b="1" kern="1200" dirty="0" smtClean="0">
                          <a:solidFill>
                            <a:schemeClr val="dk1"/>
                          </a:solidFill>
                          <a:effectLst/>
                          <a:latin typeface="+mn-lt"/>
                          <a:ea typeface="+mn-ea"/>
                          <a:cs typeface="+mn-cs"/>
                        </a:rPr>
                        <a:t>BTEC Level 1/Level</a:t>
                      </a:r>
                      <a:r>
                        <a:rPr lang="en-GB" sz="1400" b="1" kern="1200" baseline="0" dirty="0" smtClean="0">
                          <a:solidFill>
                            <a:schemeClr val="dk1"/>
                          </a:solidFill>
                          <a:effectLst/>
                          <a:latin typeface="+mn-lt"/>
                          <a:ea typeface="+mn-ea"/>
                          <a:cs typeface="+mn-cs"/>
                        </a:rPr>
                        <a:t> 2 Firsts in Engineering</a:t>
                      </a:r>
                    </a:p>
                    <a:p>
                      <a:pPr marL="171450" indent="-171450">
                        <a:buFont typeface="Arial" panose="020B0604020202020204" pitchFamily="34" charset="0"/>
                        <a:buChar char="•"/>
                      </a:pPr>
                      <a:r>
                        <a:rPr lang="en-GB" sz="1200" b="0" kern="1200" baseline="0" dirty="0" smtClean="0">
                          <a:solidFill>
                            <a:schemeClr val="dk1"/>
                          </a:solidFill>
                          <a:effectLst/>
                          <a:latin typeface="+mn-lt"/>
                          <a:ea typeface="+mn-ea"/>
                          <a:cs typeface="+mn-cs"/>
                        </a:rPr>
                        <a:t>Award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baseline="0" dirty="0" smtClean="0">
                          <a:solidFill>
                            <a:schemeClr val="dk1"/>
                          </a:solidFill>
                          <a:effectLst/>
                          <a:latin typeface="+mn-lt"/>
                          <a:ea typeface="+mn-ea"/>
                          <a:cs typeface="+mn-cs"/>
                        </a:rPr>
                        <a:t>Award in Engineering Design and Product Investigation</a:t>
                      </a:r>
                    </a:p>
                    <a:p>
                      <a:pPr marL="171450" indent="-171450">
                        <a:buFont typeface="Arial" panose="020B0604020202020204" pitchFamily="34" charset="0"/>
                        <a:buChar char="•"/>
                      </a:pPr>
                      <a:r>
                        <a:rPr lang="en-GB" sz="1200" b="0" kern="1200" baseline="0" dirty="0" smtClean="0">
                          <a:solidFill>
                            <a:schemeClr val="dk1"/>
                          </a:solidFill>
                          <a:effectLst/>
                          <a:latin typeface="+mn-lt"/>
                          <a:ea typeface="+mn-ea"/>
                          <a:cs typeface="+mn-cs"/>
                        </a:rPr>
                        <a:t>Award in Engineering Electronics and Computer Control Technologies</a:t>
                      </a:r>
                    </a:p>
                    <a:p>
                      <a:pPr marL="171450" indent="-171450">
                        <a:buFont typeface="Arial" panose="020B0604020202020204" pitchFamily="34" charset="0"/>
                        <a:buChar char="•"/>
                      </a:pPr>
                      <a:r>
                        <a:rPr lang="en-GB" sz="1200" b="0" kern="1200" baseline="0" dirty="0" smtClean="0">
                          <a:solidFill>
                            <a:schemeClr val="dk1"/>
                          </a:solidFill>
                          <a:effectLst/>
                          <a:latin typeface="+mn-lt"/>
                          <a:ea typeface="+mn-ea"/>
                          <a:cs typeface="+mn-cs"/>
                        </a:rPr>
                        <a:t>Extended Certificate</a:t>
                      </a:r>
                    </a:p>
                    <a:p>
                      <a:pPr marL="171450" indent="-171450">
                        <a:buFont typeface="Arial" panose="020B0604020202020204" pitchFamily="34" charset="0"/>
                        <a:buChar char="•"/>
                      </a:pPr>
                      <a:r>
                        <a:rPr lang="en-GB" sz="1200" b="0" kern="1200" baseline="0" dirty="0" smtClean="0">
                          <a:solidFill>
                            <a:schemeClr val="dk1"/>
                          </a:solidFill>
                          <a:effectLst/>
                          <a:latin typeface="+mn-lt"/>
                          <a:ea typeface="+mn-ea"/>
                          <a:cs typeface="+mn-cs"/>
                        </a:rPr>
                        <a:t>Diploma</a:t>
                      </a:r>
                      <a:br>
                        <a:rPr lang="en-GB" sz="1200" b="0" kern="1200" baseline="0" dirty="0" smtClean="0">
                          <a:solidFill>
                            <a:schemeClr val="dk1"/>
                          </a:solidFill>
                          <a:effectLst/>
                          <a:latin typeface="+mn-lt"/>
                          <a:ea typeface="+mn-ea"/>
                          <a:cs typeface="+mn-cs"/>
                        </a:rPr>
                      </a:br>
                      <a:endParaRPr lang="en-GB" sz="1200" b="0" kern="1200" baseline="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kern="1200" dirty="0" smtClean="0">
                          <a:solidFill>
                            <a:schemeClr val="dk1"/>
                          </a:solidFill>
                          <a:effectLst/>
                          <a:latin typeface="+mn-lt"/>
                          <a:ea typeface="+mn-ea"/>
                          <a:cs typeface="+mn-cs"/>
                        </a:rPr>
                        <a:t>BTEC Level </a:t>
                      </a:r>
                      <a:r>
                        <a:rPr lang="en-GB" sz="1400" b="1" kern="1200" baseline="0" dirty="0" smtClean="0">
                          <a:solidFill>
                            <a:schemeClr val="dk1"/>
                          </a:solidFill>
                          <a:effectLst/>
                          <a:latin typeface="+mn-lt"/>
                          <a:ea typeface="+mn-ea"/>
                          <a:cs typeface="+mn-cs"/>
                        </a:rPr>
                        <a:t>2 Firsts in Vehicle Technology (QCF)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baseline="0" dirty="0" smtClean="0">
                          <a:solidFill>
                            <a:schemeClr val="dk1"/>
                          </a:solidFill>
                          <a:effectLst/>
                          <a:latin typeface="+mn-lt"/>
                          <a:ea typeface="+mn-ea"/>
                          <a:cs typeface="+mn-cs"/>
                        </a:rPr>
                        <a:t>Extended Certificate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baseline="0" dirty="0" smtClean="0">
                          <a:solidFill>
                            <a:schemeClr val="dk1"/>
                          </a:solidFill>
                          <a:effectLst/>
                          <a:latin typeface="+mn-lt"/>
                          <a:ea typeface="+mn-ea"/>
                          <a:cs typeface="+mn-cs"/>
                        </a:rPr>
                        <a:t>Diploma</a:t>
                      </a:r>
                    </a:p>
                  </a:txBody>
                  <a:tcP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dirty="0" smtClean="0"/>
                        <a:t>BTEC Level 2 </a:t>
                      </a:r>
                      <a:r>
                        <a:rPr lang="en-GB" sz="1400" b="1" dirty="0" err="1" smtClean="0"/>
                        <a:t>Technicals</a:t>
                      </a:r>
                      <a:r>
                        <a:rPr lang="en-GB" sz="1400" b="1" baseline="0" dirty="0" smtClean="0"/>
                        <a:t> for Engineering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kern="1200" baseline="0" dirty="0" smtClean="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baseline="0" dirty="0" smtClean="0">
                          <a:solidFill>
                            <a:schemeClr val="dk1"/>
                          </a:solidFill>
                          <a:effectLst/>
                          <a:latin typeface="+mn-lt"/>
                          <a:ea typeface="+mn-ea"/>
                          <a:cs typeface="+mn-cs"/>
                        </a:rPr>
                        <a:t>Diploma in Engineering</a:t>
                      </a:r>
                      <a:r>
                        <a:rPr lang="en-GB" sz="1400" b="1" i="0" baseline="0" dirty="0" smtClean="0"/>
                        <a:t/>
                      </a:r>
                      <a:br>
                        <a:rPr lang="en-GB" sz="1400" b="1" i="0" baseline="0" dirty="0" smtClean="0"/>
                      </a:br>
                      <a:endParaRPr lang="en-GB" sz="1400" b="1" i="0" baseline="0" dirty="0" smtClean="0"/>
                    </a:p>
                  </a:txBody>
                  <a:tcPr>
                    <a:solidFill>
                      <a:srgbClr val="FFFFFF"/>
                    </a:solidFill>
                  </a:tcPr>
                </a:tc>
              </a:tr>
            </a:tbl>
          </a:graphicData>
        </a:graphic>
      </p:graphicFrame>
      <p:sp>
        <p:nvSpPr>
          <p:cNvPr id="7" name="TextBox 6"/>
          <p:cNvSpPr txBox="1"/>
          <p:nvPr/>
        </p:nvSpPr>
        <p:spPr>
          <a:xfrm>
            <a:off x="1345222" y="5631632"/>
            <a:ext cx="7152543" cy="330072"/>
          </a:xfrm>
          <a:prstGeom prst="rect">
            <a:avLst/>
          </a:prstGeom>
          <a:solidFill>
            <a:schemeClr val="accent3">
              <a:lumMod val="20000"/>
              <a:lumOff val="80000"/>
            </a:schemeClr>
          </a:solidFill>
        </p:spPr>
        <p:txBody>
          <a:bodyPr wrap="square" lIns="72000" tIns="72000" rIns="72000" bIns="72000" rtlCol="0">
            <a:spAutoFit/>
          </a:bodyPr>
          <a:lstStyle/>
          <a:p>
            <a:r>
              <a:rPr lang="en-GB" sz="1200" b="1" dirty="0" smtClean="0">
                <a:solidFill>
                  <a:schemeClr val="tx2"/>
                </a:solidFill>
              </a:rPr>
              <a:t>Information for BTEC Level 2 </a:t>
            </a:r>
            <a:r>
              <a:rPr lang="en-GB" sz="1200" b="1" dirty="0" err="1" smtClean="0">
                <a:solidFill>
                  <a:schemeClr val="tx2"/>
                </a:solidFill>
              </a:rPr>
              <a:t>Technicals</a:t>
            </a:r>
            <a:r>
              <a:rPr lang="en-GB" sz="1200" b="1" dirty="0" smtClean="0">
                <a:solidFill>
                  <a:schemeClr val="tx2"/>
                </a:solidFill>
              </a:rPr>
              <a:t> is provisional and subject to regulation/accreditation.</a:t>
            </a:r>
            <a:endParaRPr lang="en-GB" sz="1200" b="1" dirty="0">
              <a:solidFill>
                <a:schemeClr val="tx2"/>
              </a:solidFill>
            </a:endParaRPr>
          </a:p>
        </p:txBody>
      </p:sp>
      <p:sp>
        <p:nvSpPr>
          <p:cNvPr id="8" name="Slide Number Placeholder 5"/>
          <p:cNvSpPr>
            <a:spLocks noGrp="1"/>
          </p:cNvSpPr>
          <p:nvPr>
            <p:ph type="sldNum" sz="quarter" idx="4294967295"/>
          </p:nvPr>
        </p:nvSpPr>
        <p:spPr>
          <a:xfrm>
            <a:off x="8497765" y="6489578"/>
            <a:ext cx="433138" cy="125534"/>
          </a:xfrm>
          <a:prstGeom prst="rect">
            <a:avLst/>
          </a:prstGeom>
        </p:spPr>
        <p:txBody>
          <a:bodyPr vert="horz" lIns="0" tIns="0" rIns="0" bIns="0" rtlCol="0" anchor="ctr" anchorCtr="0"/>
          <a:lstStyle>
            <a:lvl1pPr algn="l">
              <a:defRPr sz="8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6</a:t>
            </a:fld>
            <a:endParaRPr lang="en-GB" dirty="0"/>
          </a:p>
        </p:txBody>
      </p:sp>
    </p:spTree>
    <p:extLst>
      <p:ext uri="{BB962C8B-B14F-4D97-AF65-F5344CB8AC3E}">
        <p14:creationId xmlns:p14="http://schemas.microsoft.com/office/powerpoint/2010/main" val="3850475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338" y="267474"/>
            <a:ext cx="7956427" cy="1096875"/>
          </a:xfrm>
        </p:spPr>
        <p:txBody>
          <a:bodyPr/>
          <a:lstStyle/>
          <a:p>
            <a:r>
              <a:rPr lang="en-GB" sz="3200" dirty="0" smtClean="0">
                <a:hlinkClick r:id="rId3"/>
              </a:rPr>
              <a:t>BTEC L2 Technical Diploma in Engineering</a:t>
            </a:r>
            <a:endParaRPr lang="en-GB" sz="3200" dirty="0"/>
          </a:p>
        </p:txBody>
      </p:sp>
      <p:pic>
        <p:nvPicPr>
          <p:cNvPr id="5" name="Picture 4"/>
          <p:cNvPicPr>
            <a:picLocks noChangeAspect="1"/>
          </p:cNvPicPr>
          <p:nvPr/>
        </p:nvPicPr>
        <p:blipFill rotWithShape="1">
          <a:blip r:embed="rId4"/>
          <a:srcRect l="18610" t="22575" r="17724" b="22761"/>
          <a:stretch/>
        </p:blipFill>
        <p:spPr>
          <a:xfrm>
            <a:off x="541338" y="815911"/>
            <a:ext cx="7731581" cy="5043951"/>
          </a:xfrm>
          <a:prstGeom prst="rect">
            <a:avLst/>
          </a:prstGeom>
        </p:spPr>
      </p:pic>
      <p:sp>
        <p:nvSpPr>
          <p:cNvPr id="3" name="Text Placeholder 2"/>
          <p:cNvSpPr>
            <a:spLocks noGrp="1"/>
          </p:cNvSpPr>
          <p:nvPr>
            <p:ph type="body" sz="quarter" idx="4294967295"/>
          </p:nvPr>
        </p:nvSpPr>
        <p:spPr>
          <a:xfrm>
            <a:off x="683766" y="5955350"/>
            <a:ext cx="3835785" cy="341751"/>
          </a:xfrm>
          <a:prstGeom prst="rect">
            <a:avLst/>
          </a:prstGeom>
        </p:spPr>
        <p:txBody>
          <a:bodyPr/>
          <a:lstStyle/>
          <a:p>
            <a:r>
              <a:rPr lang="en-GB" dirty="0">
                <a:hlinkClick r:id="rId5" invalidUrl="http://qualifications.pearson.com/content/dam/pdf/BTEC Technicals/engineering/2017/specification-and-sample-assessments/9781446938874_BTEC_L2_Dip_Eng_spec.pdf"/>
              </a:rPr>
              <a:t>Specification and sample assessments</a:t>
            </a:r>
            <a:endParaRPr lang="en-GB" dirty="0"/>
          </a:p>
        </p:txBody>
      </p:sp>
      <p:sp>
        <p:nvSpPr>
          <p:cNvPr id="6" name="Slide Number Placeholder 5"/>
          <p:cNvSpPr>
            <a:spLocks noGrp="1"/>
          </p:cNvSpPr>
          <p:nvPr>
            <p:ph type="sldNum" sz="quarter" idx="4294967295"/>
          </p:nvPr>
        </p:nvSpPr>
        <p:spPr>
          <a:xfrm>
            <a:off x="8497765" y="6489578"/>
            <a:ext cx="433138" cy="125534"/>
          </a:xfrm>
          <a:prstGeom prst="rect">
            <a:avLst/>
          </a:prstGeom>
        </p:spPr>
        <p:txBody>
          <a:bodyPr vert="horz" lIns="0" tIns="0" rIns="0" bIns="0" rtlCol="0" anchor="ctr" anchorCtr="0"/>
          <a:lstStyle>
            <a:lvl1pPr algn="l">
              <a:defRPr sz="8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7</a:t>
            </a:fld>
            <a:endParaRPr lang="en-GB" dirty="0"/>
          </a:p>
        </p:txBody>
      </p:sp>
      <p:sp>
        <p:nvSpPr>
          <p:cNvPr id="7" name="TextBox 6"/>
          <p:cNvSpPr txBox="1"/>
          <p:nvPr/>
        </p:nvSpPr>
        <p:spPr>
          <a:xfrm rot="19936463">
            <a:off x="3255699" y="3343913"/>
            <a:ext cx="2175518" cy="615553"/>
          </a:xfrm>
          <a:prstGeom prst="rect">
            <a:avLst/>
          </a:prstGeom>
          <a:noFill/>
        </p:spPr>
        <p:txBody>
          <a:bodyPr wrap="square" lIns="0" tIns="0" rIns="0" bIns="0" rtlCol="0">
            <a:spAutoFit/>
          </a:bodyPr>
          <a:lstStyle/>
          <a:p>
            <a:r>
              <a:rPr lang="en-US" sz="4000" b="1" kern="1700" spc="650" dirty="0" smtClean="0">
                <a:solidFill>
                  <a:srgbClr val="FF0000"/>
                </a:solidFill>
              </a:rPr>
              <a:t>DRAFT</a:t>
            </a:r>
            <a:endParaRPr lang="en-US" sz="4000" b="1" kern="1700" spc="650" dirty="0">
              <a:solidFill>
                <a:srgbClr val="FF0000"/>
              </a:solidFill>
            </a:endParaRPr>
          </a:p>
        </p:txBody>
      </p:sp>
    </p:spTree>
    <p:extLst>
      <p:ext uri="{BB962C8B-B14F-4D97-AF65-F5344CB8AC3E}">
        <p14:creationId xmlns:p14="http://schemas.microsoft.com/office/powerpoint/2010/main" val="41371045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464370"/>
            <a:ext cx="8568953" cy="1009133"/>
          </a:xfrm>
        </p:spPr>
        <p:txBody>
          <a:bodyPr/>
          <a:lstStyle/>
          <a:p>
            <a:r>
              <a:rPr lang="en-GB" spc="10" dirty="0"/>
              <a:t>Parts of 2010 portfolio available longer</a:t>
            </a:r>
            <a:endParaRPr lang="en-GB" dirty="0" smtClean="0"/>
          </a:p>
        </p:txBody>
      </p:sp>
      <p:sp>
        <p:nvSpPr>
          <p:cNvPr id="4" name="Shape 734"/>
          <p:cNvSpPr txBox="1">
            <a:spLocks/>
          </p:cNvSpPr>
          <p:nvPr/>
        </p:nvSpPr>
        <p:spPr>
          <a:xfrm>
            <a:off x="177421" y="1193800"/>
            <a:ext cx="8753481" cy="5029200"/>
          </a:xfrm>
          <a:prstGeom prst="rect">
            <a:avLst/>
          </a:prstGeom>
          <a:noFill/>
          <a:ln>
            <a:noFill/>
          </a:ln>
        </p:spPr>
        <p:txBody>
          <a:bodyPr lIns="91425" tIns="91425" rIns="91425" bIns="91425" anchor="t" anchorCtr="0">
            <a:noAutofit/>
          </a:bodyPr>
          <a:lstStyle>
            <a:lvl1pPr marL="0" indent="0" algn="l" defTabSz="914400" rtl="0" eaLnBrk="1" latinLnBrk="0" hangingPunct="1">
              <a:lnSpc>
                <a:spcPts val="1900"/>
              </a:lnSpc>
              <a:spcBef>
                <a:spcPts val="0"/>
              </a:spcBef>
              <a:spcAft>
                <a:spcPts val="0"/>
              </a:spcAft>
              <a:buFont typeface="Arial" pitchFamily="34" charset="0"/>
              <a:buNone/>
              <a:defRPr sz="1600" b="0" i="0" kern="1200">
                <a:solidFill>
                  <a:schemeClr val="tx1"/>
                </a:solidFill>
                <a:latin typeface="+mn-lt"/>
                <a:ea typeface="Lato Medium" panose="020F0502020204030203" pitchFamily="34" charset="0"/>
                <a:cs typeface="Lato Medium" panose="020F0502020204030203" pitchFamily="34" charset="0"/>
              </a:defRPr>
            </a:lvl1pPr>
            <a:lvl2pPr marL="180975" indent="-180975" algn="l" defTabSz="914400" rtl="0" eaLnBrk="1" latinLnBrk="0" hangingPunct="1">
              <a:lnSpc>
                <a:spcPts val="1900"/>
              </a:lnSpc>
              <a:spcBef>
                <a:spcPts val="0"/>
              </a:spcBef>
              <a:spcAft>
                <a:spcPts val="0"/>
              </a:spcAft>
              <a:buClr>
                <a:schemeClr val="bg2"/>
              </a:buClr>
              <a:buFont typeface="Arial" panose="020B0604020202020204" pitchFamily="34" charset="0"/>
              <a:buChar char="•"/>
              <a:defRPr sz="1600" b="0" i="0" kern="1200">
                <a:solidFill>
                  <a:schemeClr val="tx1"/>
                </a:solidFill>
                <a:latin typeface="+mn-lt"/>
                <a:ea typeface="+mn-ea"/>
                <a:cs typeface="+mn-cs"/>
              </a:defRPr>
            </a:lvl2pPr>
            <a:lvl3pPr marL="352425" indent="-171450" algn="l" defTabSz="914400" rtl="0" eaLnBrk="1" latinLnBrk="0" hangingPunct="1">
              <a:lnSpc>
                <a:spcPts val="1900"/>
              </a:lnSpc>
              <a:spcBef>
                <a:spcPts val="0"/>
              </a:spcBef>
              <a:spcAft>
                <a:spcPts val="0"/>
              </a:spcAft>
              <a:buClr>
                <a:schemeClr val="accent4"/>
              </a:buClr>
              <a:buFont typeface="Arial" panose="020B0604020202020204" pitchFamily="34" charset="0"/>
              <a:buChar char="‒"/>
              <a:defRPr sz="1600" b="0" i="0" kern="1200">
                <a:solidFill>
                  <a:schemeClr val="tx1"/>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700">
              <a:lnSpc>
                <a:spcPct val="100000"/>
              </a:lnSpc>
            </a:pPr>
            <a:r>
              <a:rPr lang="en-GB" b="1" dirty="0" smtClean="0">
                <a:latin typeface="Arial" panose="020B0604020202020204" pitchFamily="34" charset="0"/>
                <a:cs typeface="Arial" panose="020B0604020202020204" pitchFamily="34" charset="0"/>
              </a:rPr>
              <a:t>General last registration date for </a:t>
            </a:r>
            <a:r>
              <a:rPr lang="en-GB" sz="2400" b="1" dirty="0" smtClean="0">
                <a:latin typeface="Arial" panose="020B0604020202020204" pitchFamily="34" charset="0"/>
                <a:cs typeface="Arial" panose="020B0604020202020204" pitchFamily="34" charset="0"/>
              </a:rPr>
              <a:t>new starts </a:t>
            </a:r>
          </a:p>
          <a:p>
            <a:pPr marL="12700">
              <a:lnSpc>
                <a:spcPct val="100000"/>
              </a:lnSpc>
            </a:pPr>
            <a:r>
              <a:rPr lang="en-GB" b="1" dirty="0" smtClean="0">
                <a:latin typeface="Arial" panose="020B0604020202020204" pitchFamily="34" charset="0"/>
                <a:cs typeface="Arial" panose="020B0604020202020204" pitchFamily="34" charset="0"/>
              </a:rPr>
              <a:t>(all </a:t>
            </a:r>
            <a:r>
              <a:rPr lang="en-GB" b="1" dirty="0">
                <a:latin typeface="Arial" panose="020B0604020202020204" pitchFamily="34" charset="0"/>
                <a:cs typeface="Arial" panose="020B0604020202020204" pitchFamily="34" charset="0"/>
              </a:rPr>
              <a:t>sizes for all sectors of the 2010 BTEC Nationals </a:t>
            </a:r>
            <a:r>
              <a:rPr lang="en-GB" b="1" dirty="0" smtClean="0">
                <a:latin typeface="Arial" panose="020B0604020202020204" pitchFamily="34" charset="0"/>
                <a:cs typeface="Arial" panose="020B0604020202020204" pitchFamily="34" charset="0"/>
              </a:rPr>
              <a:t>– England</a:t>
            </a:r>
            <a:r>
              <a:rPr lang="en-GB" b="1" dirty="0">
                <a:latin typeface="Arial" panose="020B0604020202020204" pitchFamily="34" charset="0"/>
                <a:cs typeface="Arial" panose="020B0604020202020204" pitchFamily="34" charset="0"/>
              </a:rPr>
              <a:t>.</a:t>
            </a:r>
          </a:p>
          <a:p>
            <a:pPr marL="12700">
              <a:lnSpc>
                <a:spcPct val="100000"/>
              </a:lnSpc>
            </a:pPr>
            <a:r>
              <a:rPr lang="en-GB" dirty="0">
                <a:latin typeface="Arial" panose="020B0604020202020204" pitchFamily="34" charset="0"/>
                <a:cs typeface="Arial" panose="020B0604020202020204" pitchFamily="34" charset="0"/>
              </a:rPr>
              <a:t>- Current last registration date: 31 December 2017</a:t>
            </a:r>
          </a:p>
          <a:p>
            <a:pPr marL="12700">
              <a:lnSpc>
                <a:spcPct val="100000"/>
              </a:lnSpc>
            </a:pPr>
            <a:r>
              <a:rPr lang="en-GB" dirty="0">
                <a:latin typeface="Arial" panose="020B0604020202020204" pitchFamily="34" charset="0"/>
                <a:cs typeface="Arial" panose="020B0604020202020204" pitchFamily="34" charset="0"/>
              </a:rPr>
              <a:t>- Current last certification date: 31 December 2020</a:t>
            </a:r>
          </a:p>
          <a:p>
            <a:pPr marL="12700"/>
            <a:endParaRPr lang="en-GB" b="1" dirty="0">
              <a:latin typeface="Arial" panose="020B0604020202020204" pitchFamily="34" charset="0"/>
              <a:cs typeface="Arial" panose="020B0604020202020204" pitchFamily="34" charset="0"/>
            </a:endParaRPr>
          </a:p>
          <a:p>
            <a:pPr marL="12700"/>
            <a:r>
              <a:rPr lang="en-GB" b="1" dirty="0" smtClean="0">
                <a:latin typeface="Arial" panose="020B0604020202020204" pitchFamily="34" charset="0"/>
                <a:cs typeface="Arial" panose="020B0604020202020204" pitchFamily="34" charset="0"/>
              </a:rPr>
              <a:t>We are extending the 360s</a:t>
            </a:r>
            <a:r>
              <a:rPr lang="en-GB" b="1" dirty="0">
                <a:latin typeface="Arial" panose="020B0604020202020204" pitchFamily="34" charset="0"/>
                <a:cs typeface="Arial" panose="020B0604020202020204" pitchFamily="34" charset="0"/>
              </a:rPr>
              <a:t>, 720s and 1080s in sectors that have been redeveloped (England</a:t>
            </a:r>
            <a:r>
              <a:rPr lang="en-GB" b="1" dirty="0" smtClean="0">
                <a:latin typeface="Arial" panose="020B0604020202020204" pitchFamily="34" charset="0"/>
                <a:cs typeface="Arial" panose="020B0604020202020204" pitchFamily="34" charset="0"/>
              </a:rPr>
              <a:t>), to allow top-up/transfers from smaller qualifications only. I.e. not currently available to new starts:</a:t>
            </a:r>
            <a:endParaRPr lang="en-GB" b="1" dirty="0">
              <a:latin typeface="Arial" panose="020B0604020202020204" pitchFamily="34" charset="0"/>
              <a:cs typeface="Arial" panose="020B0604020202020204" pitchFamily="34" charset="0"/>
            </a:endParaRPr>
          </a:p>
          <a:p>
            <a:pPr marL="12700">
              <a:lnSpc>
                <a:spcPct val="100000"/>
              </a:lnSpc>
            </a:pPr>
            <a:r>
              <a:rPr lang="en-GB" dirty="0">
                <a:latin typeface="Arial" panose="020B0604020202020204" pitchFamily="34" charset="0"/>
                <a:cs typeface="Arial" panose="020B0604020202020204" pitchFamily="34" charset="0"/>
              </a:rPr>
              <a:t>- Proposed last </a:t>
            </a:r>
            <a:r>
              <a:rPr lang="en-GB" dirty="0" smtClean="0">
                <a:latin typeface="Arial" panose="020B0604020202020204" pitchFamily="34" charset="0"/>
                <a:cs typeface="Arial" panose="020B0604020202020204" pitchFamily="34" charset="0"/>
              </a:rPr>
              <a:t>top-up/transfer date</a:t>
            </a:r>
            <a:r>
              <a:rPr lang="en-GB" dirty="0">
                <a:latin typeface="Arial" panose="020B0604020202020204" pitchFamily="34" charset="0"/>
                <a:cs typeface="Arial" panose="020B0604020202020204" pitchFamily="34" charset="0"/>
              </a:rPr>
              <a:t>: </a:t>
            </a:r>
            <a:r>
              <a:rPr lang="en-GB" dirty="0">
                <a:solidFill>
                  <a:srgbClr val="FF0000"/>
                </a:solidFill>
                <a:latin typeface="Arial" panose="020B0604020202020204" pitchFamily="34" charset="0"/>
                <a:cs typeface="Arial" panose="020B0604020202020204" pitchFamily="34" charset="0"/>
              </a:rPr>
              <a:t>30 September 2018</a:t>
            </a:r>
          </a:p>
          <a:p>
            <a:pPr marL="12700">
              <a:lnSpc>
                <a:spcPct val="100000"/>
              </a:lnSpc>
            </a:pPr>
            <a:r>
              <a:rPr lang="en-GB" dirty="0">
                <a:latin typeface="Arial" panose="020B0604020202020204" pitchFamily="34" charset="0"/>
                <a:cs typeface="Arial" panose="020B0604020202020204" pitchFamily="34" charset="0"/>
              </a:rPr>
              <a:t>- Proposed last certification date: 31 December 2020</a:t>
            </a:r>
          </a:p>
          <a:p>
            <a:pPr marL="12700">
              <a:lnSpc>
                <a:spcPct val="100000"/>
              </a:lnSpc>
            </a:pPr>
            <a:endParaRPr lang="en-GB" dirty="0">
              <a:latin typeface="Arial" panose="020B0604020202020204" pitchFamily="34" charset="0"/>
              <a:cs typeface="Arial" panose="020B0604020202020204" pitchFamily="34" charset="0"/>
            </a:endParaRPr>
          </a:p>
          <a:p>
            <a:pPr marL="12700"/>
            <a:r>
              <a:rPr lang="en-GB" b="1" dirty="0">
                <a:latin typeface="Arial" panose="020B0604020202020204" pitchFamily="34" charset="0"/>
                <a:cs typeface="Arial" panose="020B0604020202020204" pitchFamily="34" charset="0"/>
              </a:rPr>
              <a:t>All relevant sizes for all sectors that have NOT yet been redeveloped, and any qualifications in SASE Apprenticeship frameworks (where SASE has not been withdrawn) (England)</a:t>
            </a:r>
            <a:endParaRPr lang="en-GB" b="1" u="sng" dirty="0">
              <a:latin typeface="Arial" panose="020B0604020202020204" pitchFamily="34" charset="0"/>
              <a:cs typeface="Arial" panose="020B0604020202020204" pitchFamily="34" charset="0"/>
            </a:endParaRPr>
          </a:p>
          <a:p>
            <a:pPr marL="12700">
              <a:lnSpc>
                <a:spcPct val="100000"/>
              </a:lnSpc>
            </a:pPr>
            <a:r>
              <a:rPr lang="en-GB" dirty="0">
                <a:latin typeface="Arial" panose="020B0604020202020204" pitchFamily="34" charset="0"/>
                <a:cs typeface="Arial" panose="020B0604020202020204" pitchFamily="34" charset="0"/>
              </a:rPr>
              <a:t>- Proposed last registration date: </a:t>
            </a:r>
            <a:r>
              <a:rPr lang="en-GB" dirty="0">
                <a:solidFill>
                  <a:srgbClr val="FF0000"/>
                </a:solidFill>
                <a:latin typeface="Arial" panose="020B0604020202020204" pitchFamily="34" charset="0"/>
                <a:cs typeface="Arial" panose="020B0604020202020204" pitchFamily="34" charset="0"/>
              </a:rPr>
              <a:t>31 August 2019</a:t>
            </a:r>
            <a:endParaRPr lang="en-GB" b="1" u="sng" dirty="0">
              <a:solidFill>
                <a:srgbClr val="FF0000"/>
              </a:solidFill>
              <a:latin typeface="Arial" panose="020B0604020202020204" pitchFamily="34" charset="0"/>
              <a:cs typeface="Arial" panose="020B0604020202020204" pitchFamily="34" charset="0"/>
            </a:endParaRPr>
          </a:p>
          <a:p>
            <a:pPr marL="12700">
              <a:lnSpc>
                <a:spcPct val="100000"/>
              </a:lnSpc>
            </a:pPr>
            <a:r>
              <a:rPr lang="en-GB" dirty="0">
                <a:latin typeface="Arial" panose="020B0604020202020204" pitchFamily="34" charset="0"/>
                <a:cs typeface="Arial" panose="020B0604020202020204" pitchFamily="34" charset="0"/>
              </a:rPr>
              <a:t>- Proposed last certification date: 31 August 2022</a:t>
            </a:r>
          </a:p>
          <a:p>
            <a:pPr marL="469900" indent="-457200">
              <a:lnSpc>
                <a:spcPct val="100000"/>
              </a:lnSpc>
              <a:buFontTx/>
              <a:buChar char="-"/>
            </a:pPr>
            <a:endParaRPr lang="en-GB" dirty="0">
              <a:latin typeface="Arial" panose="020B0604020202020204" pitchFamily="34" charset="0"/>
              <a:cs typeface="Arial" panose="020B0604020202020204" pitchFamily="34" charset="0"/>
            </a:endParaRPr>
          </a:p>
          <a:p>
            <a:pPr marL="12700">
              <a:lnSpc>
                <a:spcPct val="100000"/>
              </a:lnSpc>
            </a:pPr>
            <a:r>
              <a:rPr lang="en-GB" b="1" dirty="0">
                <a:latin typeface="Arial" panose="020B0604020202020204" pitchFamily="34" charset="0"/>
                <a:cs typeface="Arial" panose="020B0604020202020204" pitchFamily="34" charset="0"/>
              </a:rPr>
              <a:t>All sizes for all sectors in Wales, Northern Ireland and International </a:t>
            </a:r>
          </a:p>
          <a:p>
            <a:pPr marL="12700">
              <a:lnSpc>
                <a:spcPct val="100000"/>
              </a:lnSpc>
            </a:pPr>
            <a:r>
              <a:rPr lang="en-GB" dirty="0">
                <a:latin typeface="Arial" panose="020B0604020202020204" pitchFamily="34" charset="0"/>
                <a:cs typeface="Arial" panose="020B0604020202020204" pitchFamily="34" charset="0"/>
              </a:rPr>
              <a:t>- Proposed last registration date: </a:t>
            </a:r>
            <a:r>
              <a:rPr lang="en-GB" dirty="0">
                <a:solidFill>
                  <a:srgbClr val="FF0000"/>
                </a:solidFill>
                <a:latin typeface="Arial" panose="020B0604020202020204" pitchFamily="34" charset="0"/>
                <a:cs typeface="Arial" panose="020B0604020202020204" pitchFamily="34" charset="0"/>
              </a:rPr>
              <a:t>31 August 2019</a:t>
            </a:r>
            <a:endParaRPr lang="en-GB" b="1" u="sng" dirty="0">
              <a:solidFill>
                <a:srgbClr val="FF0000"/>
              </a:solidFill>
              <a:latin typeface="Arial" panose="020B0604020202020204" pitchFamily="34" charset="0"/>
              <a:cs typeface="Arial" panose="020B0604020202020204" pitchFamily="34" charset="0"/>
            </a:endParaRPr>
          </a:p>
          <a:p>
            <a:pPr marL="12700">
              <a:lnSpc>
                <a:spcPct val="100000"/>
              </a:lnSpc>
            </a:pPr>
            <a:r>
              <a:rPr lang="en-GB" dirty="0">
                <a:latin typeface="Arial" panose="020B0604020202020204" pitchFamily="34" charset="0"/>
                <a:cs typeface="Arial" panose="020B0604020202020204" pitchFamily="34" charset="0"/>
              </a:rPr>
              <a:t>- Proposed last certification date: 31 August 2022</a:t>
            </a:r>
          </a:p>
          <a:p>
            <a:pPr marL="285750" indent="-285750">
              <a:buFont typeface="Arial" charset="0"/>
              <a:buChar char="•"/>
            </a:pPr>
            <a:endParaRPr lang="en-US" sz="1400" dirty="0"/>
          </a:p>
        </p:txBody>
      </p:sp>
      <p:sp>
        <p:nvSpPr>
          <p:cNvPr id="5" name="Slide Number Placeholder 5"/>
          <p:cNvSpPr>
            <a:spLocks noGrp="1"/>
          </p:cNvSpPr>
          <p:nvPr>
            <p:ph type="sldNum" sz="quarter" idx="4294967295"/>
          </p:nvPr>
        </p:nvSpPr>
        <p:spPr>
          <a:xfrm>
            <a:off x="8497765" y="6489578"/>
            <a:ext cx="433138" cy="125534"/>
          </a:xfrm>
          <a:prstGeom prst="rect">
            <a:avLst/>
          </a:prstGeom>
        </p:spPr>
        <p:txBody>
          <a:bodyPr vert="horz" lIns="0" tIns="0" rIns="0" bIns="0" rtlCol="0" anchor="ctr" anchorCtr="0"/>
          <a:lstStyle>
            <a:lvl1pPr algn="l">
              <a:defRPr sz="8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8</a:t>
            </a:fld>
            <a:endParaRPr lang="en-GB" dirty="0"/>
          </a:p>
        </p:txBody>
      </p:sp>
    </p:spTree>
    <p:extLst>
      <p:ext uri="{BB962C8B-B14F-4D97-AF65-F5344CB8AC3E}">
        <p14:creationId xmlns:p14="http://schemas.microsoft.com/office/powerpoint/2010/main" val="18206535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ctrTitle"/>
          </p:nvPr>
        </p:nvSpPr>
        <p:spPr>
          <a:xfrm>
            <a:off x="414031" y="1586198"/>
            <a:ext cx="3996044" cy="2063261"/>
          </a:xfrm>
          <a:prstGeom prst="rect">
            <a:avLst/>
          </a:prstGeom>
          <a:noFill/>
          <a:ln>
            <a:noFill/>
          </a:ln>
        </p:spPr>
        <p:txBody>
          <a:bodyPr lIns="0" tIns="0" rIns="0" bIns="0" anchor="t" anchorCtr="0">
            <a:noAutofit/>
          </a:bodyPr>
          <a:lstStyle/>
          <a:p>
            <a:pPr marL="0" marR="0" lvl="0" indent="0" algn="l" rtl="0">
              <a:lnSpc>
                <a:spcPct val="116666"/>
              </a:lnSpc>
              <a:spcBef>
                <a:spcPts val="0"/>
              </a:spcBef>
              <a:buClr>
                <a:schemeClr val="lt2"/>
              </a:buClr>
              <a:buSzPct val="25000"/>
              <a:buFont typeface="Times New Roman"/>
              <a:buNone/>
            </a:pPr>
            <a:r>
              <a:rPr lang="en-GB" sz="3600" b="1" i="0" u="none" strike="noStrike" cap="none">
                <a:solidFill>
                  <a:schemeClr val="lt2"/>
                </a:solidFill>
                <a:latin typeface="Times New Roman"/>
                <a:ea typeface="Times New Roman"/>
                <a:cs typeface="Times New Roman"/>
                <a:sym typeface="Times New Roman"/>
              </a:rPr>
              <a:t>BTEC Higher National Qualifications in Engineering (RQF)</a:t>
            </a:r>
          </a:p>
        </p:txBody>
      </p:sp>
      <p:pic>
        <p:nvPicPr>
          <p:cNvPr id="188" name="Shape 188"/>
          <p:cNvPicPr preferRelativeResize="0">
            <a:picLocks noGrp="1"/>
          </p:cNvPicPr>
          <p:nvPr>
            <p:ph type="pic" idx="3"/>
          </p:nvPr>
        </p:nvPicPr>
        <p:blipFill rotWithShape="1">
          <a:blip r:embed="rId3">
            <a:alphaModFix/>
          </a:blip>
          <a:srcRect l="18374" r="35555"/>
          <a:stretch/>
        </p:blipFill>
        <p:spPr>
          <a:xfrm>
            <a:off x="4410075" y="0"/>
            <a:ext cx="4738253" cy="6858000"/>
          </a:xfrm>
          <a:prstGeom prst="rect">
            <a:avLst/>
          </a:prstGeom>
          <a:solidFill>
            <a:srgbClr val="BBBBBB"/>
          </a:solidFill>
          <a:ln>
            <a:noFill/>
          </a:ln>
          <a:effectLst>
            <a:outerShdw blurRad="50799" dist="38100" dir="8100000" algn="tr" rotWithShape="0">
              <a:srgbClr val="000000">
                <a:alpha val="40000"/>
              </a:srgbClr>
            </a:outerShdw>
          </a:effectLst>
        </p:spPr>
      </p:pic>
      <p:cxnSp>
        <p:nvCxnSpPr>
          <p:cNvPr id="189" name="Shape 189"/>
          <p:cNvCxnSpPr/>
          <p:nvPr/>
        </p:nvCxnSpPr>
        <p:spPr>
          <a:xfrm>
            <a:off x="8465042" y="6504780"/>
            <a:ext cx="0" cy="86399"/>
          </a:xfrm>
          <a:prstGeom prst="straightConnector1">
            <a:avLst/>
          </a:prstGeom>
          <a:noFill/>
          <a:ln w="9525" cap="flat" cmpd="sng">
            <a:solidFill>
              <a:schemeClr val="lt2"/>
            </a:solidFill>
            <a:prstDash val="solid"/>
            <a:round/>
            <a:headEnd type="none" w="med" len="med"/>
            <a:tailEnd type="none" w="med" len="med"/>
          </a:ln>
        </p:spPr>
      </p:cxnSp>
      <p:sp>
        <p:nvSpPr>
          <p:cNvPr id="190" name="Shape 190"/>
          <p:cNvSpPr txBox="1"/>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i="0" u="none" strike="noStrike" cap="none">
                <a:solidFill>
                  <a:schemeClr val="lt2"/>
                </a:solidFill>
                <a:latin typeface="Arial"/>
                <a:ea typeface="Arial"/>
                <a:cs typeface="Arial"/>
                <a:sym typeface="Arial"/>
              </a:rPr>
              <a:t>9</a:t>
            </a:fld>
            <a:endParaRPr lang="en-GB" sz="800" b="1" i="0" u="none" strike="noStrike" cap="none">
              <a:solidFill>
                <a:schemeClr val="lt2"/>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Pearson">
  <a:themeElements>
    <a:clrScheme name="Pearson colors">
      <a:dk1>
        <a:srgbClr val="000000"/>
      </a:dk1>
      <a:lt1>
        <a:srgbClr val="D4EAE4"/>
      </a:lt1>
      <a:dk2>
        <a:srgbClr val="007FA3"/>
      </a:dk2>
      <a:lt2>
        <a:srgbClr val="003057"/>
      </a:lt2>
      <a:accent1>
        <a:srgbClr val="D2DB0E"/>
      </a:accent1>
      <a:accent2>
        <a:srgbClr val="12B2A6"/>
      </a:accent2>
      <a:accent3>
        <a:srgbClr val="DB0020"/>
      </a:accent3>
      <a:accent4>
        <a:srgbClr val="9E007E"/>
      </a:accent4>
      <a:accent5>
        <a:srgbClr val="EA7600"/>
      </a:accent5>
      <a:accent6>
        <a:srgbClr val="005A7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1862</Words>
  <Application>Microsoft Office PowerPoint</Application>
  <PresentationFormat>On-screen Show (4:3)</PresentationFormat>
  <Paragraphs>354</Paragraphs>
  <Slides>31</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Lato Light</vt:lpstr>
      <vt:lpstr>Lato Medium</vt:lpstr>
      <vt:lpstr>Times New Roman</vt:lpstr>
      <vt:lpstr>Wingdings</vt:lpstr>
      <vt:lpstr>Pearson</vt:lpstr>
      <vt:lpstr>NFEC Forum February 2017 Pearson update</vt:lpstr>
      <vt:lpstr>BTEC Level 1 Latest news </vt:lpstr>
      <vt:lpstr>What do the new courses look like?</vt:lpstr>
      <vt:lpstr>Structure of the new BTEC L1 Introductory qualifications in Engineering</vt:lpstr>
      <vt:lpstr>Level 2:  BTEC Firsts  BTEC Level 2 Technicals </vt:lpstr>
      <vt:lpstr>Which BTECs can you teach, and when? </vt:lpstr>
      <vt:lpstr>BTEC L2 Technical Diploma in Engineering</vt:lpstr>
      <vt:lpstr>Parts of 2010 portfolio available longer</vt:lpstr>
      <vt:lpstr>BTEC Higher National Qualifications in Engineering (RQF)</vt:lpstr>
      <vt:lpstr>New specifications: First teach 2017 </vt:lpstr>
      <vt:lpstr>Overview</vt:lpstr>
      <vt:lpstr>PowerPoint Presentation</vt:lpstr>
      <vt:lpstr>PowerPoint Presentation</vt:lpstr>
      <vt:lpstr>PowerPoint Presentation</vt:lpstr>
      <vt:lpstr>Professional Recognition</vt:lpstr>
      <vt:lpstr>Professional Body and Sector Skills Council Recognition</vt:lpstr>
      <vt:lpstr>Assessment Criteria and Methodology </vt:lpstr>
      <vt:lpstr>Engineering, Core Units - All pathways </vt:lpstr>
      <vt:lpstr>Engineering - main pathway level 4 units</vt:lpstr>
      <vt:lpstr>Engineering - main pathway level 4 units</vt:lpstr>
      <vt:lpstr>…Continued</vt:lpstr>
      <vt:lpstr>Engineering - main pathway level 5 units</vt:lpstr>
      <vt:lpstr>Engineering - main pathway level 5 units</vt:lpstr>
      <vt:lpstr>…Continued</vt:lpstr>
      <vt:lpstr>Nuclear Engineering units</vt:lpstr>
      <vt:lpstr>Aeronautical Engineering level 4 units</vt:lpstr>
      <vt:lpstr>Aeronautical Engineering level 5 units</vt:lpstr>
      <vt:lpstr>Mapping</vt:lpstr>
      <vt:lpstr>Mapping continued…</vt:lpstr>
      <vt:lpstr>For your consideration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BTEC Higher National Qualifications in Engineering (RQF)</dc:title>
  <dc:creator>Murphy, Amanda</dc:creator>
  <cp:lastModifiedBy>Bowker, Simon</cp:lastModifiedBy>
  <cp:revision>9</cp:revision>
  <dcterms:modified xsi:type="dcterms:W3CDTF">2017-02-17T08:03:41Z</dcterms:modified>
</cp:coreProperties>
</file>